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9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7" r:id="rId3"/>
    <p:sldId id="258" r:id="rId4"/>
    <p:sldId id="259" r:id="rId5"/>
    <p:sldId id="304" r:id="rId6"/>
    <p:sldId id="347" r:id="rId7"/>
    <p:sldId id="305" r:id="rId8"/>
    <p:sldId id="348" r:id="rId9"/>
    <p:sldId id="349" r:id="rId10"/>
    <p:sldId id="260" r:id="rId11"/>
    <p:sldId id="317" r:id="rId12"/>
    <p:sldId id="311" r:id="rId13"/>
    <p:sldId id="261" r:id="rId14"/>
    <p:sldId id="316" r:id="rId15"/>
    <p:sldId id="312" r:id="rId16"/>
    <p:sldId id="313" r:id="rId17"/>
    <p:sldId id="314" r:id="rId18"/>
    <p:sldId id="332" r:id="rId19"/>
    <p:sldId id="318" r:id="rId20"/>
    <p:sldId id="319" r:id="rId21"/>
    <p:sldId id="320" r:id="rId22"/>
    <p:sldId id="327" r:id="rId23"/>
    <p:sldId id="328" r:id="rId24"/>
    <p:sldId id="262" r:id="rId25"/>
    <p:sldId id="263" r:id="rId26"/>
    <p:sldId id="335" r:id="rId27"/>
    <p:sldId id="333" r:id="rId28"/>
    <p:sldId id="344" r:id="rId29"/>
    <p:sldId id="265" r:id="rId30"/>
    <p:sldId id="266" r:id="rId31"/>
    <p:sldId id="337" r:id="rId32"/>
    <p:sldId id="338" r:id="rId33"/>
    <p:sldId id="339" r:id="rId34"/>
    <p:sldId id="336" r:id="rId35"/>
    <p:sldId id="329" r:id="rId36"/>
    <p:sldId id="267" r:id="rId37"/>
    <p:sldId id="268" r:id="rId38"/>
    <p:sldId id="269" r:id="rId39"/>
    <p:sldId id="270" r:id="rId40"/>
    <p:sldId id="271" r:id="rId41"/>
    <p:sldId id="272" r:id="rId42"/>
    <p:sldId id="297" r:id="rId43"/>
    <p:sldId id="330" r:id="rId44"/>
    <p:sldId id="273" r:id="rId45"/>
    <p:sldId id="274" r:id="rId46"/>
    <p:sldId id="275" r:id="rId47"/>
    <p:sldId id="276" r:id="rId48"/>
    <p:sldId id="342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343" r:id="rId57"/>
    <p:sldId id="341" r:id="rId58"/>
    <p:sldId id="340" r:id="rId59"/>
    <p:sldId id="296" r:id="rId60"/>
    <p:sldId id="331" r:id="rId61"/>
    <p:sldId id="284" r:id="rId62"/>
    <p:sldId id="285" r:id="rId63"/>
    <p:sldId id="286" r:id="rId64"/>
    <p:sldId id="287" r:id="rId65"/>
    <p:sldId id="288" r:id="rId66"/>
    <p:sldId id="289" r:id="rId67"/>
    <p:sldId id="290" r:id="rId68"/>
    <p:sldId id="291" r:id="rId69"/>
    <p:sldId id="292" r:id="rId70"/>
    <p:sldId id="293" r:id="rId71"/>
    <p:sldId id="294" r:id="rId72"/>
    <p:sldId id="295" r:id="rId73"/>
    <p:sldId id="298" r:id="rId74"/>
    <p:sldId id="299" r:id="rId75"/>
    <p:sldId id="300" r:id="rId76"/>
    <p:sldId id="301" r:id="rId77"/>
    <p:sldId id="302" r:id="rId78"/>
    <p:sldId id="346" r:id="rId7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F656B-F4ED-4DA3-8C9A-2F810D959AD6}" v="152" dt="2021-05-21T08:12:36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3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9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.jp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.jp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9.png"/><Relationship Id="rId7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1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10" Type="http://schemas.openxmlformats.org/officeDocument/2006/relationships/image" Target="../media/image40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1.jp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1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5" Type="http://schemas.openxmlformats.org/officeDocument/2006/relationships/image" Target="../media/image40.pn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61.png"/><Relationship Id="rId14" Type="http://schemas.openxmlformats.org/officeDocument/2006/relationships/image" Target="../media/image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1.png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66.png"/><Relationship Id="rId7" Type="http://schemas.openxmlformats.org/officeDocument/2006/relationships/image" Target="../media/image7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6.png"/><Relationship Id="rId7" Type="http://schemas.openxmlformats.org/officeDocument/2006/relationships/image" Target="../media/image7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1.jp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67.png"/><Relationship Id="rId9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648450" y="6098540"/>
            <a:ext cx="1484617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b="1" spc="0" baseline="1950" dirty="0">
                <a:solidFill>
                  <a:srgbClr val="888888"/>
                </a:solidFill>
                <a:latin typeface="Calibri"/>
                <a:cs typeface="Calibri"/>
              </a:rPr>
              <a:t>©</a:t>
            </a:r>
            <a:r>
              <a:rPr sz="2100" b="1" spc="-26" baseline="19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00" b="1" spc="9" baseline="1950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2100" b="1" spc="-4" baseline="195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2100" b="1" spc="9" baseline="195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2100" b="1" spc="-4" baseline="195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2100" b="1" spc="0" baseline="195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2100" b="1" spc="-14" baseline="19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00" b="1" spc="-4" baseline="195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2100" b="1" spc="-19" baseline="195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2100" b="1" spc="-4" baseline="195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>
                <a:solidFill>
                  <a:srgbClr val="888888"/>
                </a:solidFill>
                <a:latin typeface="Calibri"/>
                <a:cs typeface="Calibri"/>
              </a:rPr>
              <a:t>t,</a:t>
            </a:r>
            <a:r>
              <a:rPr sz="2100" b="1" spc="-9" baseline="1950" dirty="0">
                <a:solidFill>
                  <a:srgbClr val="888888"/>
                </a:solidFill>
                <a:latin typeface="Calibri"/>
                <a:cs typeface="Calibri"/>
              </a:rPr>
              <a:t> 20</a:t>
            </a:r>
            <a:r>
              <a:rPr lang="de-CH" sz="2100" b="1" spc="-9" baseline="1950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39229" y="3869773"/>
            <a:ext cx="8073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400" b="1" dirty="0"/>
              <a:t>Brunnen, 22. – 23 Mai 2021</a:t>
            </a:r>
            <a:endParaRPr lang="en-US" sz="5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914400" y="2057400"/>
            <a:ext cx="5925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0" b="1" dirty="0"/>
              <a:t>Taktik - Workshop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336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115568" y="2240279"/>
            <a:ext cx="3505200" cy="394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19818" y="1001548"/>
            <a:ext cx="300189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baseline="3103" dirty="0">
                <a:latin typeface="Calibri"/>
                <a:cs typeface="Calibri"/>
              </a:rPr>
              <a:t>Uns</a:t>
            </a:r>
            <a:r>
              <a:rPr sz="6600" b="1" spc="0" baseline="3103" dirty="0" err="1">
                <a:latin typeface="Calibri"/>
                <a:cs typeface="Calibri"/>
              </a:rPr>
              <a:t>er</a:t>
            </a:r>
            <a:r>
              <a:rPr lang="de-CH" sz="6600" b="1" spc="0" baseline="3103" dirty="0">
                <a:latin typeface="Calibri"/>
                <a:cs typeface="Calibri"/>
              </a:rPr>
              <a:t> Lauf: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0343" y="2239010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7467" y="2325776"/>
            <a:ext cx="2502993" cy="641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Wir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ehen </a:t>
            </a:r>
            <a:r>
              <a:rPr sz="3300" spc="-4" baseline="2482" dirty="0">
                <a:latin typeface="Calibri"/>
                <a:cs typeface="Calibri"/>
              </a:rPr>
              <a:t>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einem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5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Ou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9" baseline="1241" dirty="0">
                <a:latin typeface="Calibri"/>
                <a:cs typeface="Calibri"/>
              </a:rPr>
              <a:t>oo</a:t>
            </a:r>
            <a:r>
              <a:rPr sz="3300" spc="0" baseline="1241" dirty="0">
                <a:latin typeface="Calibri"/>
                <a:cs typeface="Calibri"/>
              </a:rPr>
              <a:t>p</a:t>
            </a:r>
            <a:r>
              <a:rPr sz="3300" spc="-5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s: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8895" y="3288817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7467" y="3332479"/>
            <a:ext cx="283144" cy="2653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9" baseline="2482" dirty="0">
                <a:latin typeface="Calibri"/>
                <a:cs typeface="Calibri"/>
              </a:rPr>
              <a:t>1.</a:t>
            </a:r>
            <a:endParaRPr sz="2200">
              <a:latin typeface="Calibri"/>
              <a:cs typeface="Calibri"/>
            </a:endParaRPr>
          </a:p>
          <a:p>
            <a:pPr marL="12700" marR="20">
              <a:lnSpc>
                <a:spcPts val="2640"/>
              </a:lnSpc>
              <a:spcBef>
                <a:spcPts val="14"/>
              </a:spcBef>
            </a:pPr>
            <a:r>
              <a:rPr sz="3300" spc="9" baseline="1241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3.</a:t>
            </a:r>
            <a:endParaRPr sz="2200">
              <a:latin typeface="Calibri"/>
              <a:cs typeface="Calibri"/>
            </a:endParaRPr>
          </a:p>
          <a:p>
            <a:pPr marL="12700" marR="20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4.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5"/>
              </a:lnSpc>
              <a:spcBef>
                <a:spcPts val="0"/>
              </a:spcBef>
            </a:pPr>
            <a:r>
              <a:rPr sz="3300" spc="9" baseline="1241" dirty="0">
                <a:latin typeface="Calibri"/>
                <a:cs typeface="Calibri"/>
              </a:rPr>
              <a:t>5.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6.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7.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8.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44921" y="3332479"/>
            <a:ext cx="2651091" cy="2653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-25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art</a:t>
            </a:r>
            <a:endParaRPr sz="2200" dirty="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euz</a:t>
            </a:r>
            <a:endParaRPr sz="2200" dirty="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Ra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sche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el</a:t>
            </a:r>
            <a:endParaRPr sz="2200" dirty="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100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wi</a:t>
            </a:r>
            <a:r>
              <a:rPr sz="3300" spc="-9" baseline="1241" dirty="0">
                <a:latin typeface="Calibri"/>
                <a:cs typeface="Calibri"/>
              </a:rPr>
              <a:t>nd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6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  <a:p>
            <a:pPr marL="12700" marR="42062">
              <a:lnSpc>
                <a:spcPts val="2645"/>
              </a:lnSpc>
              <a:spcBef>
                <a:spcPts val="0"/>
              </a:spcBef>
            </a:pPr>
            <a:r>
              <a:rPr sz="3300" spc="-50" baseline="1241" dirty="0">
                <a:latin typeface="Calibri"/>
                <a:cs typeface="Calibri"/>
              </a:rPr>
              <a:t>Z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euz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-50" baseline="1241" dirty="0">
                <a:latin typeface="Calibri"/>
                <a:cs typeface="Calibri"/>
              </a:rPr>
              <a:t>Z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100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win</a:t>
            </a:r>
            <a:r>
              <a:rPr sz="3300" spc="-14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8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  <a:p>
            <a:pPr marL="12700" marR="23977">
              <a:lnSpc>
                <a:spcPts val="2640"/>
              </a:lnSpc>
            </a:pPr>
            <a:r>
              <a:rPr sz="3300" spc="-50" baseline="1241" dirty="0">
                <a:latin typeface="Calibri"/>
                <a:cs typeface="Calibri"/>
              </a:rPr>
              <a:t>Z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Ra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sche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el</a:t>
            </a:r>
            <a:endParaRPr sz="2200" dirty="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Zielk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euz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019" y="403250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652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3835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877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9771" y="5413578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43" y="6153023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-914400" y="533400"/>
            <a:ext cx="5257800" cy="1214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7724" marR="51709">
              <a:lnSpc>
                <a:spcPts val="4575"/>
              </a:lnSpc>
              <a:spcBef>
                <a:spcPts val="228"/>
              </a:spcBef>
            </a:pPr>
            <a:r>
              <a:rPr sz="6600" b="1" spc="0" baseline="3103" dirty="0">
                <a:latin typeface="Calibri"/>
                <a:cs typeface="Calibri"/>
              </a:rPr>
              <a:t>1.</a:t>
            </a:r>
            <a:r>
              <a:rPr sz="6600" b="1" spc="9" baseline="3103" dirty="0">
                <a:latin typeface="Calibri"/>
                <a:cs typeface="Calibri"/>
              </a:rPr>
              <a:t> </a:t>
            </a:r>
            <a:r>
              <a:rPr sz="6600" b="1" spc="-189" baseline="3103" dirty="0">
                <a:latin typeface="Calibri"/>
                <a:cs typeface="Calibri"/>
              </a:rPr>
              <a:t>V</a:t>
            </a:r>
            <a:r>
              <a:rPr sz="6600" b="1" spc="0" baseline="3103" dirty="0">
                <a:latin typeface="Calibri"/>
                <a:cs typeface="Calibri"/>
              </a:rPr>
              <a:t>or</a:t>
            </a:r>
            <a:r>
              <a:rPr sz="6600" b="1" spc="-48" baseline="3103" dirty="0">
                <a:latin typeface="Calibri"/>
                <a:cs typeface="Calibri"/>
              </a:rPr>
              <a:t> </a:t>
            </a:r>
            <a:r>
              <a:rPr sz="6600" b="1" spc="0" baseline="3103" dirty="0" err="1">
                <a:latin typeface="Calibri"/>
                <a:cs typeface="Calibri"/>
              </a:rPr>
              <a:t>dem</a:t>
            </a:r>
            <a:r>
              <a:rPr sz="6600" b="1" spc="-80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S</a:t>
            </a:r>
            <a:r>
              <a:rPr sz="6600" b="1" spc="-59" baseline="3103" dirty="0">
                <a:latin typeface="Calibri"/>
                <a:cs typeface="Calibri"/>
              </a:rPr>
              <a:t>t</a:t>
            </a:r>
            <a:r>
              <a:rPr sz="6600" b="1" spc="0" baseline="3103" dirty="0">
                <a:latin typeface="Calibri"/>
                <a:cs typeface="Calibri"/>
              </a:rPr>
              <a:t>art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550" y="1476767"/>
            <a:ext cx="513479" cy="370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-9" baseline="3034" dirty="0">
                <a:latin typeface="Calibri"/>
                <a:cs typeface="Calibri"/>
              </a:rPr>
              <a:t>1</a:t>
            </a:r>
            <a:r>
              <a:rPr sz="4050" spc="4" baseline="3034" dirty="0">
                <a:latin typeface="Calibri"/>
                <a:cs typeface="Calibri"/>
              </a:rPr>
              <a:t>.</a:t>
            </a:r>
            <a:r>
              <a:rPr sz="4050" spc="0" baseline="3034" dirty="0">
                <a:latin typeface="Calibri"/>
                <a:cs typeface="Calibri"/>
              </a:rPr>
              <a:t>1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0" y="2407235"/>
            <a:ext cx="513479" cy="725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-9" baseline="3034" dirty="0">
                <a:latin typeface="Calibri"/>
                <a:cs typeface="Calibri"/>
              </a:rPr>
              <a:t>1</a:t>
            </a:r>
            <a:r>
              <a:rPr sz="4050" spc="4" baseline="3034" dirty="0">
                <a:latin typeface="Calibri"/>
                <a:cs typeface="Calibri"/>
              </a:rPr>
              <a:t>.</a:t>
            </a:r>
            <a:r>
              <a:rPr sz="4050" spc="0" baseline="3034" dirty="0">
                <a:latin typeface="Calibri"/>
                <a:cs typeface="Calibri"/>
              </a:rPr>
              <a:t>2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982" y="3920451"/>
            <a:ext cx="513479" cy="626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-9" baseline="3034" dirty="0">
                <a:latin typeface="Calibri"/>
                <a:cs typeface="Calibri"/>
              </a:rPr>
              <a:t>1</a:t>
            </a:r>
            <a:r>
              <a:rPr sz="4050" spc="4" baseline="3034" dirty="0">
                <a:latin typeface="Calibri"/>
                <a:cs typeface="Calibri"/>
              </a:rPr>
              <a:t>.</a:t>
            </a:r>
            <a:r>
              <a:rPr sz="4050" spc="0" baseline="3034" dirty="0">
                <a:latin typeface="Calibri"/>
                <a:cs typeface="Calibri"/>
              </a:rPr>
              <a:t>3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017" y="5305132"/>
            <a:ext cx="336771" cy="271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-9" baseline="3034" dirty="0">
                <a:latin typeface="Calibri"/>
                <a:cs typeface="Calibri"/>
              </a:rPr>
              <a:t>2.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05305" y="1295400"/>
            <a:ext cx="687059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Wie ist meine Bootsgeschwindigkeit ?</a:t>
            </a:r>
          </a:p>
          <a:p>
            <a:endParaRPr lang="de-CH" sz="3200" dirty="0"/>
          </a:p>
          <a:p>
            <a:r>
              <a:rPr lang="de-CH" sz="3200" dirty="0">
                <a:solidFill>
                  <a:srgbClr val="FF0000"/>
                </a:solidFill>
              </a:rPr>
              <a:t>Welche ist die bevorzugte Seite der </a:t>
            </a:r>
          </a:p>
          <a:p>
            <a:r>
              <a:rPr lang="de-CH" sz="3200" dirty="0">
                <a:solidFill>
                  <a:srgbClr val="FF0000"/>
                </a:solidFill>
              </a:rPr>
              <a:t>Startkreuz?</a:t>
            </a:r>
          </a:p>
          <a:p>
            <a:endParaRPr lang="de-CH" sz="3200" dirty="0"/>
          </a:p>
          <a:p>
            <a:r>
              <a:rPr lang="de-CH" sz="3200" dirty="0">
                <a:solidFill>
                  <a:srgbClr val="FF0000"/>
                </a:solidFill>
              </a:rPr>
              <a:t>Erkenne ich ein Windmuster? Wird der</a:t>
            </a:r>
          </a:p>
          <a:p>
            <a:r>
              <a:rPr lang="de-CH" sz="3200" dirty="0">
                <a:solidFill>
                  <a:srgbClr val="FF0000"/>
                </a:solidFill>
              </a:rPr>
              <a:t>Wind zu- oder abnehmen? Drehen?</a:t>
            </a:r>
          </a:p>
          <a:p>
            <a:endParaRPr lang="de-CH" sz="3200" dirty="0"/>
          </a:p>
          <a:p>
            <a:r>
              <a:rPr lang="de-CH" sz="3200" dirty="0">
                <a:solidFill>
                  <a:srgbClr val="FF0000"/>
                </a:solidFill>
              </a:rPr>
              <a:t>Wie liegt die Startlinie und wo sollte ich </a:t>
            </a:r>
          </a:p>
          <a:p>
            <a:r>
              <a:rPr lang="de-CH" sz="3200" dirty="0">
                <a:solidFill>
                  <a:srgbClr val="FF0000"/>
                </a:solidFill>
              </a:rPr>
              <a:t>starten?</a:t>
            </a:r>
            <a:r>
              <a:rPr lang="de-CH" sz="3200" dirty="0"/>
              <a:t>	</a:t>
            </a:r>
          </a:p>
          <a:p>
            <a:r>
              <a:rPr lang="de-CH" sz="3200" dirty="0"/>
              <a:t>				</a:t>
            </a:r>
            <a:r>
              <a:rPr lang="de-CH" sz="3200" b="1" dirty="0">
                <a:solidFill>
                  <a:srgbClr val="FF0000"/>
                </a:solidFill>
              </a:rPr>
              <a:t>Strategie 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24062">
            <a:off x="1289007" y="127468"/>
            <a:ext cx="6870787" cy="6870787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</p:pic>
      <p:sp>
        <p:nvSpPr>
          <p:cNvPr id="17" name="object 17"/>
          <p:cNvSpPr/>
          <p:nvPr/>
        </p:nvSpPr>
        <p:spPr>
          <a:xfrm>
            <a:off x="6705600" y="5029200"/>
            <a:ext cx="640079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2464" y="540105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1325" y="144163"/>
                </a:lnTo>
                <a:lnTo>
                  <a:pt x="4195" y="158820"/>
                </a:lnTo>
                <a:lnTo>
                  <a:pt x="8566" y="172784"/>
                </a:lnTo>
                <a:lnTo>
                  <a:pt x="14337" y="185945"/>
                </a:lnTo>
                <a:lnTo>
                  <a:pt x="21409" y="198192"/>
                </a:lnTo>
                <a:lnTo>
                  <a:pt x="29681" y="209414"/>
                </a:lnTo>
                <a:lnTo>
                  <a:pt x="39053" y="219499"/>
                </a:lnTo>
                <a:lnTo>
                  <a:pt x="49424" y="228337"/>
                </a:lnTo>
                <a:lnTo>
                  <a:pt x="60696" y="235816"/>
                </a:lnTo>
                <a:lnTo>
                  <a:pt x="72767" y="241827"/>
                </a:lnTo>
                <a:lnTo>
                  <a:pt x="85537" y="246258"/>
                </a:lnTo>
                <a:lnTo>
                  <a:pt x="98907" y="248998"/>
                </a:lnTo>
                <a:lnTo>
                  <a:pt x="112775" y="249936"/>
                </a:lnTo>
                <a:lnTo>
                  <a:pt x="116346" y="249874"/>
                </a:lnTo>
                <a:lnTo>
                  <a:pt x="130097" y="248467"/>
                </a:lnTo>
                <a:lnTo>
                  <a:pt x="143324" y="245286"/>
                </a:lnTo>
                <a:lnTo>
                  <a:pt x="155926" y="240443"/>
                </a:lnTo>
                <a:lnTo>
                  <a:pt x="167803" y="234048"/>
                </a:lnTo>
                <a:lnTo>
                  <a:pt x="178855" y="226212"/>
                </a:lnTo>
                <a:lnTo>
                  <a:pt x="188982" y="217047"/>
                </a:lnTo>
                <a:lnTo>
                  <a:pt x="198083" y="206662"/>
                </a:lnTo>
                <a:lnTo>
                  <a:pt x="206059" y="195169"/>
                </a:lnTo>
                <a:lnTo>
                  <a:pt x="212809" y="182679"/>
                </a:lnTo>
                <a:lnTo>
                  <a:pt x="218234" y="169303"/>
                </a:lnTo>
                <a:lnTo>
                  <a:pt x="222232" y="155152"/>
                </a:lnTo>
                <a:lnTo>
                  <a:pt x="224705" y="140336"/>
                </a:lnTo>
                <a:lnTo>
                  <a:pt x="225551" y="124968"/>
                </a:lnTo>
                <a:lnTo>
                  <a:pt x="225496" y="121011"/>
                </a:lnTo>
                <a:lnTo>
                  <a:pt x="224226" y="105772"/>
                </a:lnTo>
                <a:lnTo>
                  <a:pt x="221356" y="91115"/>
                </a:lnTo>
                <a:lnTo>
                  <a:pt x="216985" y="77151"/>
                </a:lnTo>
                <a:lnTo>
                  <a:pt x="211214" y="63990"/>
                </a:lnTo>
                <a:lnTo>
                  <a:pt x="204142" y="51743"/>
                </a:lnTo>
                <a:lnTo>
                  <a:pt x="195870" y="40521"/>
                </a:lnTo>
                <a:lnTo>
                  <a:pt x="186498" y="30436"/>
                </a:lnTo>
                <a:lnTo>
                  <a:pt x="176127" y="21598"/>
                </a:lnTo>
                <a:lnTo>
                  <a:pt x="164855" y="14119"/>
                </a:lnTo>
                <a:lnTo>
                  <a:pt x="152784" y="8108"/>
                </a:lnTo>
                <a:lnTo>
                  <a:pt x="140014" y="3677"/>
                </a:lnTo>
                <a:lnTo>
                  <a:pt x="126644" y="937"/>
                </a:lnTo>
                <a:lnTo>
                  <a:pt x="112775" y="0"/>
                </a:lnTo>
                <a:lnTo>
                  <a:pt x="109205" y="61"/>
                </a:lnTo>
                <a:lnTo>
                  <a:pt x="95454" y="1468"/>
                </a:lnTo>
                <a:lnTo>
                  <a:pt x="82227" y="4649"/>
                </a:lnTo>
                <a:lnTo>
                  <a:pt x="69625" y="9492"/>
                </a:lnTo>
                <a:lnTo>
                  <a:pt x="57748" y="15887"/>
                </a:lnTo>
                <a:lnTo>
                  <a:pt x="46696" y="23723"/>
                </a:lnTo>
                <a:lnTo>
                  <a:pt x="36569" y="32888"/>
                </a:lnTo>
                <a:lnTo>
                  <a:pt x="27468" y="43273"/>
                </a:lnTo>
                <a:lnTo>
                  <a:pt x="19492" y="54766"/>
                </a:lnTo>
                <a:lnTo>
                  <a:pt x="12742" y="67256"/>
                </a:lnTo>
                <a:lnTo>
                  <a:pt x="7317" y="80632"/>
                </a:lnTo>
                <a:lnTo>
                  <a:pt x="3319" y="94783"/>
                </a:lnTo>
                <a:lnTo>
                  <a:pt x="846" y="109599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5812" y="539343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846" y="109599"/>
                </a:lnTo>
                <a:lnTo>
                  <a:pt x="3319" y="94783"/>
                </a:lnTo>
                <a:lnTo>
                  <a:pt x="7317" y="80632"/>
                </a:lnTo>
                <a:lnTo>
                  <a:pt x="12742" y="67256"/>
                </a:lnTo>
                <a:lnTo>
                  <a:pt x="19492" y="54766"/>
                </a:lnTo>
                <a:lnTo>
                  <a:pt x="27468" y="43273"/>
                </a:lnTo>
                <a:lnTo>
                  <a:pt x="36569" y="32888"/>
                </a:lnTo>
                <a:lnTo>
                  <a:pt x="46696" y="23723"/>
                </a:lnTo>
                <a:lnTo>
                  <a:pt x="57748" y="15887"/>
                </a:lnTo>
                <a:lnTo>
                  <a:pt x="69625" y="9492"/>
                </a:lnTo>
                <a:lnTo>
                  <a:pt x="82227" y="4649"/>
                </a:lnTo>
                <a:lnTo>
                  <a:pt x="95454" y="1468"/>
                </a:lnTo>
                <a:lnTo>
                  <a:pt x="109205" y="61"/>
                </a:lnTo>
                <a:lnTo>
                  <a:pt x="112775" y="0"/>
                </a:lnTo>
                <a:lnTo>
                  <a:pt x="126644" y="937"/>
                </a:lnTo>
                <a:lnTo>
                  <a:pt x="140014" y="3677"/>
                </a:lnTo>
                <a:lnTo>
                  <a:pt x="152784" y="8108"/>
                </a:lnTo>
                <a:lnTo>
                  <a:pt x="164855" y="14119"/>
                </a:lnTo>
                <a:lnTo>
                  <a:pt x="176127" y="21598"/>
                </a:lnTo>
                <a:lnTo>
                  <a:pt x="186498" y="30436"/>
                </a:lnTo>
                <a:lnTo>
                  <a:pt x="195870" y="40521"/>
                </a:lnTo>
                <a:lnTo>
                  <a:pt x="204142" y="51743"/>
                </a:lnTo>
                <a:lnTo>
                  <a:pt x="211214" y="63990"/>
                </a:lnTo>
                <a:lnTo>
                  <a:pt x="216985" y="77151"/>
                </a:lnTo>
                <a:lnTo>
                  <a:pt x="221356" y="91115"/>
                </a:lnTo>
                <a:lnTo>
                  <a:pt x="224226" y="105772"/>
                </a:lnTo>
                <a:lnTo>
                  <a:pt x="225496" y="121011"/>
                </a:lnTo>
                <a:lnTo>
                  <a:pt x="225551" y="124968"/>
                </a:lnTo>
                <a:lnTo>
                  <a:pt x="224705" y="140336"/>
                </a:lnTo>
                <a:lnTo>
                  <a:pt x="222232" y="155152"/>
                </a:lnTo>
                <a:lnTo>
                  <a:pt x="218234" y="169303"/>
                </a:lnTo>
                <a:lnTo>
                  <a:pt x="212809" y="182679"/>
                </a:lnTo>
                <a:lnTo>
                  <a:pt x="206059" y="195169"/>
                </a:lnTo>
                <a:lnTo>
                  <a:pt x="198083" y="206662"/>
                </a:lnTo>
                <a:lnTo>
                  <a:pt x="188982" y="217047"/>
                </a:lnTo>
                <a:lnTo>
                  <a:pt x="178855" y="226212"/>
                </a:lnTo>
                <a:lnTo>
                  <a:pt x="167803" y="234048"/>
                </a:lnTo>
                <a:lnTo>
                  <a:pt x="155926" y="240443"/>
                </a:lnTo>
                <a:lnTo>
                  <a:pt x="143324" y="245286"/>
                </a:lnTo>
                <a:lnTo>
                  <a:pt x="130097" y="248467"/>
                </a:lnTo>
                <a:lnTo>
                  <a:pt x="116346" y="249874"/>
                </a:lnTo>
                <a:lnTo>
                  <a:pt x="112775" y="249936"/>
                </a:lnTo>
                <a:lnTo>
                  <a:pt x="98907" y="248998"/>
                </a:lnTo>
                <a:lnTo>
                  <a:pt x="85537" y="246258"/>
                </a:lnTo>
                <a:lnTo>
                  <a:pt x="72767" y="241827"/>
                </a:lnTo>
                <a:lnTo>
                  <a:pt x="60696" y="235816"/>
                </a:lnTo>
                <a:lnTo>
                  <a:pt x="49424" y="228337"/>
                </a:lnTo>
                <a:lnTo>
                  <a:pt x="39053" y="219499"/>
                </a:lnTo>
                <a:lnTo>
                  <a:pt x="29681" y="209414"/>
                </a:lnTo>
                <a:lnTo>
                  <a:pt x="21409" y="198192"/>
                </a:lnTo>
                <a:lnTo>
                  <a:pt x="14337" y="185945"/>
                </a:lnTo>
                <a:lnTo>
                  <a:pt x="8566" y="172784"/>
                </a:lnTo>
                <a:lnTo>
                  <a:pt x="4195" y="158820"/>
                </a:lnTo>
                <a:lnTo>
                  <a:pt x="1325" y="144163"/>
                </a:lnTo>
                <a:lnTo>
                  <a:pt x="55" y="128924"/>
                </a:lnTo>
                <a:lnTo>
                  <a:pt x="0" y="124968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9840" y="5513832"/>
            <a:ext cx="4175632" cy="4318"/>
          </a:xfrm>
          <a:custGeom>
            <a:avLst/>
            <a:gdLst/>
            <a:ahLst/>
            <a:cxnLst/>
            <a:rect l="l" t="t" r="r" b="b"/>
            <a:pathLst>
              <a:path w="4175632" h="4318">
                <a:moveTo>
                  <a:pt x="0" y="4318"/>
                </a:moveTo>
                <a:lnTo>
                  <a:pt x="4175632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8688" y="4806696"/>
            <a:ext cx="451103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6394" y="609600"/>
            <a:ext cx="269080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 </a:t>
            </a:r>
            <a:r>
              <a:rPr sz="6600" b="1" spc="9" baseline="3103" dirty="0">
                <a:latin typeface="Calibri"/>
                <a:cs typeface="Calibri"/>
              </a:rPr>
              <a:t>D</a:t>
            </a:r>
            <a:r>
              <a:rPr sz="6600" b="1" spc="0" baseline="3103" dirty="0">
                <a:latin typeface="Calibri"/>
                <a:cs typeface="Calibri"/>
              </a:rPr>
              <a:t>er</a:t>
            </a:r>
            <a:r>
              <a:rPr sz="6600" b="1" spc="-27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S</a:t>
            </a:r>
            <a:r>
              <a:rPr sz="6600" b="1" spc="-44" baseline="3103" dirty="0">
                <a:latin typeface="Calibri"/>
                <a:cs typeface="Calibri"/>
              </a:rPr>
              <a:t>t</a:t>
            </a:r>
            <a:r>
              <a:rPr sz="6600" b="1" spc="0" baseline="3103" dirty="0">
                <a:latin typeface="Calibri"/>
                <a:cs typeface="Calibri"/>
              </a:rPr>
              <a:t>art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Pfeil nach rechts 26"/>
          <p:cNvSpPr/>
          <p:nvPr/>
        </p:nvSpPr>
        <p:spPr>
          <a:xfrm rot="5400000">
            <a:off x="4103880" y="461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6211063" y="5908546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feil nach rechts 30"/>
          <p:cNvSpPr/>
          <p:nvPr/>
        </p:nvSpPr>
        <p:spPr>
          <a:xfrm rot="16200000">
            <a:off x="4363975" y="5908544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feil nach rechts 31"/>
          <p:cNvSpPr/>
          <p:nvPr/>
        </p:nvSpPr>
        <p:spPr>
          <a:xfrm rot="16200000">
            <a:off x="2562607" y="5908545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/>
          <p:cNvSpPr txBox="1"/>
          <p:nvPr/>
        </p:nvSpPr>
        <p:spPr>
          <a:xfrm>
            <a:off x="6287377" y="50311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A</a:t>
            </a:r>
            <a:endParaRPr lang="en-US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420738" y="50292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B</a:t>
            </a:r>
            <a:endParaRPr lang="en-US" sz="28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631779" y="5029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C</a:t>
            </a:r>
            <a:endParaRPr lang="en-US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792" y="1493243"/>
            <a:ext cx="256054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7522464" y="2103120"/>
            <a:ext cx="640079" cy="969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2676" y="246735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1325" y="144163"/>
                </a:lnTo>
                <a:lnTo>
                  <a:pt x="4195" y="158820"/>
                </a:lnTo>
                <a:lnTo>
                  <a:pt x="8566" y="172784"/>
                </a:lnTo>
                <a:lnTo>
                  <a:pt x="14337" y="185945"/>
                </a:lnTo>
                <a:lnTo>
                  <a:pt x="21409" y="198192"/>
                </a:lnTo>
                <a:lnTo>
                  <a:pt x="29681" y="209414"/>
                </a:lnTo>
                <a:lnTo>
                  <a:pt x="39053" y="219499"/>
                </a:lnTo>
                <a:lnTo>
                  <a:pt x="49424" y="228337"/>
                </a:lnTo>
                <a:lnTo>
                  <a:pt x="60696" y="235816"/>
                </a:lnTo>
                <a:lnTo>
                  <a:pt x="72767" y="241827"/>
                </a:lnTo>
                <a:lnTo>
                  <a:pt x="85537" y="246258"/>
                </a:lnTo>
                <a:lnTo>
                  <a:pt x="98907" y="248998"/>
                </a:lnTo>
                <a:lnTo>
                  <a:pt x="112775" y="249936"/>
                </a:lnTo>
                <a:lnTo>
                  <a:pt x="116346" y="249874"/>
                </a:lnTo>
                <a:lnTo>
                  <a:pt x="130097" y="248467"/>
                </a:lnTo>
                <a:lnTo>
                  <a:pt x="143324" y="245286"/>
                </a:lnTo>
                <a:lnTo>
                  <a:pt x="155926" y="240443"/>
                </a:lnTo>
                <a:lnTo>
                  <a:pt x="167803" y="234048"/>
                </a:lnTo>
                <a:lnTo>
                  <a:pt x="178855" y="226212"/>
                </a:lnTo>
                <a:lnTo>
                  <a:pt x="188982" y="217047"/>
                </a:lnTo>
                <a:lnTo>
                  <a:pt x="198083" y="206662"/>
                </a:lnTo>
                <a:lnTo>
                  <a:pt x="206059" y="195169"/>
                </a:lnTo>
                <a:lnTo>
                  <a:pt x="212809" y="182679"/>
                </a:lnTo>
                <a:lnTo>
                  <a:pt x="218234" y="169303"/>
                </a:lnTo>
                <a:lnTo>
                  <a:pt x="222232" y="155152"/>
                </a:lnTo>
                <a:lnTo>
                  <a:pt x="224705" y="140336"/>
                </a:lnTo>
                <a:lnTo>
                  <a:pt x="225551" y="124968"/>
                </a:lnTo>
                <a:lnTo>
                  <a:pt x="225496" y="121011"/>
                </a:lnTo>
                <a:lnTo>
                  <a:pt x="224226" y="105772"/>
                </a:lnTo>
                <a:lnTo>
                  <a:pt x="221356" y="91115"/>
                </a:lnTo>
                <a:lnTo>
                  <a:pt x="216985" y="77151"/>
                </a:lnTo>
                <a:lnTo>
                  <a:pt x="211214" y="63990"/>
                </a:lnTo>
                <a:lnTo>
                  <a:pt x="204142" y="51743"/>
                </a:lnTo>
                <a:lnTo>
                  <a:pt x="195870" y="40521"/>
                </a:lnTo>
                <a:lnTo>
                  <a:pt x="186498" y="30436"/>
                </a:lnTo>
                <a:lnTo>
                  <a:pt x="176127" y="21598"/>
                </a:lnTo>
                <a:lnTo>
                  <a:pt x="164855" y="14119"/>
                </a:lnTo>
                <a:lnTo>
                  <a:pt x="152784" y="8108"/>
                </a:lnTo>
                <a:lnTo>
                  <a:pt x="140014" y="3677"/>
                </a:lnTo>
                <a:lnTo>
                  <a:pt x="126644" y="937"/>
                </a:lnTo>
                <a:lnTo>
                  <a:pt x="112775" y="0"/>
                </a:lnTo>
                <a:lnTo>
                  <a:pt x="109205" y="61"/>
                </a:lnTo>
                <a:lnTo>
                  <a:pt x="95454" y="1468"/>
                </a:lnTo>
                <a:lnTo>
                  <a:pt x="82227" y="4649"/>
                </a:lnTo>
                <a:lnTo>
                  <a:pt x="69625" y="9492"/>
                </a:lnTo>
                <a:lnTo>
                  <a:pt x="57748" y="15887"/>
                </a:lnTo>
                <a:lnTo>
                  <a:pt x="46696" y="23723"/>
                </a:lnTo>
                <a:lnTo>
                  <a:pt x="36569" y="32888"/>
                </a:lnTo>
                <a:lnTo>
                  <a:pt x="27468" y="43273"/>
                </a:lnTo>
                <a:lnTo>
                  <a:pt x="19492" y="54766"/>
                </a:lnTo>
                <a:lnTo>
                  <a:pt x="12742" y="67256"/>
                </a:lnTo>
                <a:lnTo>
                  <a:pt x="7317" y="80632"/>
                </a:lnTo>
                <a:lnTo>
                  <a:pt x="3319" y="94783"/>
                </a:lnTo>
                <a:lnTo>
                  <a:pt x="846" y="109599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2676" y="246735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846" y="109599"/>
                </a:lnTo>
                <a:lnTo>
                  <a:pt x="3319" y="94783"/>
                </a:lnTo>
                <a:lnTo>
                  <a:pt x="7317" y="80632"/>
                </a:lnTo>
                <a:lnTo>
                  <a:pt x="12742" y="67256"/>
                </a:lnTo>
                <a:lnTo>
                  <a:pt x="19492" y="54766"/>
                </a:lnTo>
                <a:lnTo>
                  <a:pt x="27468" y="43273"/>
                </a:lnTo>
                <a:lnTo>
                  <a:pt x="36569" y="32888"/>
                </a:lnTo>
                <a:lnTo>
                  <a:pt x="46696" y="23723"/>
                </a:lnTo>
                <a:lnTo>
                  <a:pt x="57748" y="15887"/>
                </a:lnTo>
                <a:lnTo>
                  <a:pt x="69625" y="9492"/>
                </a:lnTo>
                <a:lnTo>
                  <a:pt x="82227" y="4649"/>
                </a:lnTo>
                <a:lnTo>
                  <a:pt x="95454" y="1468"/>
                </a:lnTo>
                <a:lnTo>
                  <a:pt x="109205" y="61"/>
                </a:lnTo>
                <a:lnTo>
                  <a:pt x="112775" y="0"/>
                </a:lnTo>
                <a:lnTo>
                  <a:pt x="126644" y="937"/>
                </a:lnTo>
                <a:lnTo>
                  <a:pt x="140014" y="3677"/>
                </a:lnTo>
                <a:lnTo>
                  <a:pt x="152784" y="8108"/>
                </a:lnTo>
                <a:lnTo>
                  <a:pt x="164855" y="14119"/>
                </a:lnTo>
                <a:lnTo>
                  <a:pt x="176127" y="21598"/>
                </a:lnTo>
                <a:lnTo>
                  <a:pt x="186498" y="30436"/>
                </a:lnTo>
                <a:lnTo>
                  <a:pt x="195870" y="40521"/>
                </a:lnTo>
                <a:lnTo>
                  <a:pt x="204142" y="51743"/>
                </a:lnTo>
                <a:lnTo>
                  <a:pt x="211214" y="63990"/>
                </a:lnTo>
                <a:lnTo>
                  <a:pt x="216985" y="77151"/>
                </a:lnTo>
                <a:lnTo>
                  <a:pt x="221356" y="91115"/>
                </a:lnTo>
                <a:lnTo>
                  <a:pt x="224226" y="105772"/>
                </a:lnTo>
                <a:lnTo>
                  <a:pt x="225496" y="121011"/>
                </a:lnTo>
                <a:lnTo>
                  <a:pt x="225551" y="124968"/>
                </a:lnTo>
                <a:lnTo>
                  <a:pt x="224705" y="140336"/>
                </a:lnTo>
                <a:lnTo>
                  <a:pt x="222232" y="155152"/>
                </a:lnTo>
                <a:lnTo>
                  <a:pt x="218234" y="169303"/>
                </a:lnTo>
                <a:lnTo>
                  <a:pt x="212809" y="182679"/>
                </a:lnTo>
                <a:lnTo>
                  <a:pt x="206059" y="195169"/>
                </a:lnTo>
                <a:lnTo>
                  <a:pt x="198083" y="206662"/>
                </a:lnTo>
                <a:lnTo>
                  <a:pt x="188982" y="217047"/>
                </a:lnTo>
                <a:lnTo>
                  <a:pt x="178855" y="226212"/>
                </a:lnTo>
                <a:lnTo>
                  <a:pt x="167803" y="234048"/>
                </a:lnTo>
                <a:lnTo>
                  <a:pt x="155926" y="240443"/>
                </a:lnTo>
                <a:lnTo>
                  <a:pt x="143324" y="245286"/>
                </a:lnTo>
                <a:lnTo>
                  <a:pt x="130097" y="248467"/>
                </a:lnTo>
                <a:lnTo>
                  <a:pt x="116346" y="249874"/>
                </a:lnTo>
                <a:lnTo>
                  <a:pt x="112775" y="249936"/>
                </a:lnTo>
                <a:lnTo>
                  <a:pt x="98907" y="248998"/>
                </a:lnTo>
                <a:lnTo>
                  <a:pt x="85537" y="246258"/>
                </a:lnTo>
                <a:lnTo>
                  <a:pt x="72767" y="241827"/>
                </a:lnTo>
                <a:lnTo>
                  <a:pt x="60696" y="235816"/>
                </a:lnTo>
                <a:lnTo>
                  <a:pt x="49424" y="228337"/>
                </a:lnTo>
                <a:lnTo>
                  <a:pt x="39053" y="219499"/>
                </a:lnTo>
                <a:lnTo>
                  <a:pt x="29681" y="209414"/>
                </a:lnTo>
                <a:lnTo>
                  <a:pt x="21409" y="198192"/>
                </a:lnTo>
                <a:lnTo>
                  <a:pt x="14337" y="185945"/>
                </a:lnTo>
                <a:lnTo>
                  <a:pt x="8566" y="172784"/>
                </a:lnTo>
                <a:lnTo>
                  <a:pt x="4195" y="158820"/>
                </a:lnTo>
                <a:lnTo>
                  <a:pt x="1325" y="144163"/>
                </a:lnTo>
                <a:lnTo>
                  <a:pt x="55" y="128924"/>
                </a:lnTo>
                <a:lnTo>
                  <a:pt x="0" y="124968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6704" y="2587752"/>
            <a:ext cx="4175632" cy="4318"/>
          </a:xfrm>
          <a:custGeom>
            <a:avLst/>
            <a:gdLst/>
            <a:ahLst/>
            <a:cxnLst/>
            <a:rect l="l" t="t" r="r" b="b"/>
            <a:pathLst>
              <a:path w="4175632" h="4318">
                <a:moveTo>
                  <a:pt x="0" y="4318"/>
                </a:moveTo>
                <a:lnTo>
                  <a:pt x="4175632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5552" y="1880616"/>
            <a:ext cx="451103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8780" y="848232"/>
            <a:ext cx="589584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 </a:t>
            </a:r>
            <a:r>
              <a:rPr sz="6600" b="1" spc="9" baseline="3103" dirty="0">
                <a:latin typeface="Calibri"/>
                <a:cs typeface="Calibri"/>
              </a:rPr>
              <a:t>D</a:t>
            </a:r>
            <a:r>
              <a:rPr sz="6600" b="1" spc="0" baseline="3103" dirty="0">
                <a:latin typeface="Calibri"/>
                <a:cs typeface="Calibri"/>
              </a:rPr>
              <a:t>er</a:t>
            </a:r>
            <a:r>
              <a:rPr sz="6600" b="1" spc="-27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S</a:t>
            </a:r>
            <a:r>
              <a:rPr sz="6600" b="1" spc="-44" baseline="3103" dirty="0">
                <a:latin typeface="Calibri"/>
                <a:cs typeface="Calibri"/>
              </a:rPr>
              <a:t>t</a:t>
            </a:r>
            <a:r>
              <a:rPr sz="6600" b="1" spc="0" baseline="3103" dirty="0">
                <a:latin typeface="Calibri"/>
                <a:cs typeface="Calibri"/>
              </a:rPr>
              <a:t>art</a:t>
            </a:r>
            <a:r>
              <a:rPr lang="de-CH" sz="6600" b="1" spc="0" baseline="3103" dirty="0">
                <a:latin typeface="Calibri"/>
                <a:cs typeface="Calibri"/>
              </a:rPr>
              <a:t> – meine Ziele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539" y="3216681"/>
            <a:ext cx="423820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lang="de-CH" sz="3300" spc="4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.1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4244" y="3216681"/>
            <a:ext cx="4349185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Ich</a:t>
            </a:r>
            <a:r>
              <a:rPr sz="3300" spc="-2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-25" baseline="2482" dirty="0">
                <a:solidFill>
                  <a:schemeClr val="tx2"/>
                </a:solidFill>
                <a:latin typeface="Calibri"/>
                <a:cs typeface="Calibri"/>
              </a:rPr>
              <a:t>s</a:t>
            </a:r>
            <a:r>
              <a:rPr sz="3300" spc="-19" baseline="2482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ar</a:t>
            </a:r>
            <a:r>
              <a:rPr sz="3300" spc="-25" baseline="2482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en</a:t>
            </a:r>
            <a:r>
              <a:rPr sz="3300" spc="-1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im</a:t>
            </a:r>
            <a:r>
              <a:rPr sz="3300" spc="14" baseline="2482" dirty="0">
                <a:solidFill>
                  <a:schemeClr val="tx2"/>
                </a:solidFill>
                <a:latin typeface="Calibri"/>
                <a:cs typeface="Calibri"/>
              </a:rPr>
              <a:t>m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er</a:t>
            </a:r>
            <a:r>
              <a:rPr sz="3300" spc="-3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in</a:t>
            </a:r>
            <a:r>
              <a:rPr sz="3300" spc="-2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-9" baseline="2482" dirty="0">
                <a:solidFill>
                  <a:schemeClr val="tx2"/>
                </a:solidFill>
                <a:latin typeface="Calibri"/>
                <a:cs typeface="Calibri"/>
              </a:rPr>
              <a:t>d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er </a:t>
            </a:r>
            <a:r>
              <a:rPr sz="3300" spc="4" baseline="2482" dirty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sz="3300" spc="-50" baseline="2482" dirty="0">
                <a:solidFill>
                  <a:schemeClr val="tx2"/>
                </a:solidFill>
                <a:latin typeface="Calibri"/>
                <a:cs typeface="Calibri"/>
              </a:rPr>
              <a:t>r</a:t>
            </a:r>
            <a:r>
              <a:rPr sz="3300" spc="-25" baseline="2482" dirty="0">
                <a:solidFill>
                  <a:schemeClr val="tx2"/>
                </a:solidFill>
                <a:latin typeface="Calibri"/>
                <a:cs typeface="Calibri"/>
              </a:rPr>
              <a:t>s</a:t>
            </a:r>
            <a:r>
              <a:rPr sz="3300" spc="-19" baseline="2482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en</a:t>
            </a:r>
            <a:r>
              <a:rPr sz="3300" spc="-1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-50" baseline="2482" dirty="0">
                <a:solidFill>
                  <a:schemeClr val="tx2"/>
                </a:solidFill>
                <a:latin typeface="Calibri"/>
                <a:cs typeface="Calibri"/>
              </a:rPr>
              <a:t>R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ei</a:t>
            </a:r>
            <a:r>
              <a:rPr sz="3300" spc="-9" baseline="2482" dirty="0">
                <a:solidFill>
                  <a:schemeClr val="tx2"/>
                </a:solidFill>
                <a:latin typeface="Calibri"/>
                <a:cs typeface="Calibri"/>
              </a:rPr>
              <a:t>h</a:t>
            </a:r>
            <a:r>
              <a:rPr sz="3300" spc="19" baseline="2482" dirty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sz="2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539" y="3887622"/>
            <a:ext cx="423820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lang="de-CH" sz="3300" spc="4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.2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4244" y="3887622"/>
            <a:ext cx="3839915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Ich</a:t>
            </a:r>
            <a:r>
              <a:rPr sz="3300" spc="-1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-14" baseline="2482" dirty="0">
                <a:solidFill>
                  <a:schemeClr val="tx2"/>
                </a:solidFill>
                <a:latin typeface="Calibri"/>
                <a:cs typeface="Calibri"/>
              </a:rPr>
              <a:t>v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er</a:t>
            </a:r>
            <a:r>
              <a:rPr sz="3300" spc="-9" baseline="2482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eidi</a:t>
            </a:r>
            <a:r>
              <a:rPr sz="3300" spc="-29" baseline="2482" dirty="0">
                <a:solidFill>
                  <a:schemeClr val="tx2"/>
                </a:solidFill>
                <a:latin typeface="Calibri"/>
                <a:cs typeface="Calibri"/>
              </a:rPr>
              <a:t>g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sz="3300" spc="-64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-9" baseline="2482" dirty="0">
                <a:solidFill>
                  <a:schemeClr val="tx2"/>
                </a:solidFill>
                <a:latin typeface="Calibri"/>
                <a:cs typeface="Calibri"/>
              </a:rPr>
              <a:t>d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en </a:t>
            </a:r>
            <a:r>
              <a:rPr sz="3300" spc="9" baseline="2482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l</a:t>
            </a:r>
            <a:r>
              <a:rPr sz="3300" spc="-29" baseline="2482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tz</a:t>
            </a:r>
            <a:r>
              <a:rPr sz="3300" spc="-1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-9" baseline="2482" dirty="0">
                <a:solidFill>
                  <a:schemeClr val="tx2"/>
                </a:solidFill>
                <a:latin typeface="Calibri"/>
                <a:cs typeface="Calibri"/>
              </a:rPr>
              <a:t>n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ach</a:t>
            </a:r>
            <a:r>
              <a:rPr sz="3300" spc="-2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4" baseline="2482" dirty="0">
                <a:solidFill>
                  <a:schemeClr val="tx2"/>
                </a:solidFill>
                <a:latin typeface="Calibri"/>
                <a:cs typeface="Calibri"/>
              </a:rPr>
              <a:t>L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sz="3300" spc="19" baseline="2482" dirty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sz="2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539" y="4558436"/>
            <a:ext cx="423820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lang="de-CH" sz="3300" spc="4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.3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4244" y="4558436"/>
            <a:ext cx="7091558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beschleu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9" baseline="2482" dirty="0">
                <a:latin typeface="Calibri"/>
                <a:cs typeface="Calibri"/>
              </a:rPr>
              <a:t>c</a:t>
            </a:r>
            <a:r>
              <a:rPr sz="3300" spc="-2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50" baseline="2482" dirty="0">
                <a:latin typeface="Calibri"/>
                <a:cs typeface="Calibri"/>
              </a:rPr>
              <a:t>z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ig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u</a:t>
            </a:r>
            <a:r>
              <a:rPr sz="3300" spc="-1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d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ehe </a:t>
            </a:r>
            <a:r>
              <a:rPr sz="3300" spc="1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54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rt</a:t>
            </a:r>
            <a:r>
              <a:rPr sz="3300" spc="-3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üb</a:t>
            </a:r>
            <a:r>
              <a:rPr sz="3300" spc="0" baseline="2482" dirty="0">
                <a:latin typeface="Calibri"/>
                <a:cs typeface="Calibri"/>
              </a:rPr>
              <a:t>er d</a:t>
            </a:r>
            <a:r>
              <a:rPr sz="3300" spc="-9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1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ie.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539" y="5229377"/>
            <a:ext cx="423820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lang="de-CH" sz="3300" spc="4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.4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4244" y="5229377"/>
            <a:ext cx="5222803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Ich</a:t>
            </a:r>
            <a:r>
              <a:rPr sz="3300" spc="-19" baseline="2482" dirty="0">
                <a:solidFill>
                  <a:srgbClr val="FF0000"/>
                </a:solidFill>
                <a:latin typeface="Calibri"/>
                <a:cs typeface="Calibri"/>
              </a:rPr>
              <a:t> st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sz="3300" spc="-19" baseline="2482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300" spc="-9" baseline="248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auf</a:t>
            </a:r>
            <a:r>
              <a:rPr sz="3300" spc="-25" baseline="248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der be</a:t>
            </a:r>
            <a:r>
              <a:rPr sz="3300" spc="-9" baseline="2482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300" spc="9" baseline="2482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300" spc="-9" baseline="2482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300" spc="-39" baseline="2482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300" spc="-19" baseline="2482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3300" spc="-64" baseline="248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Sei</a:t>
            </a:r>
            <a:r>
              <a:rPr sz="3300" spc="-14" baseline="2482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300" spc="-9" baseline="248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der</a:t>
            </a:r>
            <a:r>
              <a:rPr sz="3300" spc="-14" baseline="248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9" baseline="2482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300" spc="-9" baseline="2482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300" spc="0" baseline="2482" dirty="0">
                <a:solidFill>
                  <a:srgbClr val="FF0000"/>
                </a:solidFill>
                <a:latin typeface="Calibri"/>
                <a:cs typeface="Calibri"/>
              </a:rPr>
              <a:t>ie.</a:t>
            </a:r>
            <a:endParaRPr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539" y="5900191"/>
            <a:ext cx="423820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lang="de-CH" sz="3300" spc="4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.5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4244" y="5900191"/>
            <a:ext cx="4899117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Ich</a:t>
            </a:r>
            <a:r>
              <a:rPr sz="3300" spc="-1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ac</a:t>
            </a:r>
            <a:r>
              <a:rPr sz="3300" spc="-25" baseline="2482" dirty="0">
                <a:solidFill>
                  <a:schemeClr val="tx2"/>
                </a:solidFill>
                <a:latin typeface="Calibri"/>
                <a:cs typeface="Calibri"/>
              </a:rPr>
              <a:t>h</a:t>
            </a:r>
            <a:r>
              <a:rPr sz="3300" spc="-19" baseline="2482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sz="3300" spc="-9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auf </a:t>
            </a:r>
            <a:r>
              <a:rPr sz="3300" spc="9" baseline="2482" dirty="0" err="1">
                <a:solidFill>
                  <a:schemeClr val="tx2"/>
                </a:solidFill>
                <a:latin typeface="Calibri"/>
                <a:cs typeface="Calibri"/>
              </a:rPr>
              <a:t>m</a:t>
            </a:r>
            <a:r>
              <a:rPr sz="3300" spc="0" baseline="2482" dirty="0" err="1">
                <a:solidFill>
                  <a:schemeClr val="tx2"/>
                </a:solidFill>
                <a:latin typeface="Calibri"/>
                <a:cs typeface="Calibri"/>
              </a:rPr>
              <a:t>eine</a:t>
            </a:r>
            <a:r>
              <a:rPr sz="3300" spc="-34" baseline="2482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300" spc="0" baseline="2482" dirty="0" err="1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sz="3300" spc="-29" baseline="2482" dirty="0" err="1">
                <a:solidFill>
                  <a:schemeClr val="tx2"/>
                </a:solidFill>
                <a:latin typeface="Calibri"/>
                <a:cs typeface="Calibri"/>
              </a:rPr>
              <a:t>n</a:t>
            </a:r>
            <a:r>
              <a:rPr sz="3300" spc="0" baseline="2482" dirty="0" err="1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300" spc="4" baseline="2482" dirty="0" err="1">
                <a:solidFill>
                  <a:schemeClr val="tx2"/>
                </a:solidFill>
                <a:latin typeface="Calibri"/>
                <a:cs typeface="Calibri"/>
              </a:rPr>
              <a:t>s</a:t>
            </a:r>
            <a:r>
              <a:rPr sz="3300" spc="0" baseline="2482" dirty="0" err="1">
                <a:solidFill>
                  <a:schemeClr val="tx2"/>
                </a:solidFill>
                <a:latin typeface="Calibri"/>
                <a:cs typeface="Calibri"/>
              </a:rPr>
              <a:t>cheid</a:t>
            </a:r>
            <a:r>
              <a:rPr sz="3300" spc="-9" baseline="2482" dirty="0" err="1">
                <a:solidFill>
                  <a:schemeClr val="tx2"/>
                </a:solidFill>
                <a:latin typeface="Calibri"/>
                <a:cs typeface="Calibri"/>
              </a:rPr>
              <a:t>u</a:t>
            </a:r>
            <a:r>
              <a:rPr sz="3300" spc="0" baseline="2482" dirty="0" err="1">
                <a:solidFill>
                  <a:schemeClr val="tx2"/>
                </a:solidFill>
                <a:latin typeface="Calibri"/>
                <a:cs typeface="Calibri"/>
              </a:rPr>
              <a:t>n</a:t>
            </a:r>
            <a:r>
              <a:rPr sz="3300" spc="-14" baseline="2482" dirty="0" err="1">
                <a:solidFill>
                  <a:schemeClr val="tx2"/>
                </a:solidFill>
                <a:latin typeface="Calibri"/>
                <a:cs typeface="Calibri"/>
              </a:rPr>
              <a:t>g</a:t>
            </a:r>
            <a:r>
              <a:rPr sz="3300" spc="-19" baseline="2482" dirty="0" err="1">
                <a:solidFill>
                  <a:schemeClr val="tx2"/>
                </a:solidFill>
                <a:latin typeface="Calibri"/>
                <a:cs typeface="Calibri"/>
              </a:rPr>
              <a:t>s</a:t>
            </a:r>
            <a:r>
              <a:rPr sz="3300" spc="0" baseline="2482" dirty="0" err="1">
                <a:solidFill>
                  <a:schemeClr val="tx2"/>
                </a:solidFill>
                <a:latin typeface="Calibri"/>
                <a:cs typeface="Calibri"/>
              </a:rPr>
              <a:t>f</a:t>
            </a:r>
            <a:r>
              <a:rPr sz="3300" spc="-25" baseline="2482" dirty="0" err="1">
                <a:solidFill>
                  <a:schemeClr val="tx2"/>
                </a:solidFill>
                <a:latin typeface="Calibri"/>
                <a:cs typeface="Calibri"/>
              </a:rPr>
              <a:t>r</a:t>
            </a:r>
            <a:r>
              <a:rPr sz="3300" spc="0" baseline="2482" dirty="0" err="1">
                <a:solidFill>
                  <a:schemeClr val="tx2"/>
                </a:solidFill>
                <a:latin typeface="Calibri"/>
                <a:cs typeface="Calibri"/>
              </a:rPr>
              <a:t>eihei</a:t>
            </a:r>
            <a:r>
              <a:rPr sz="3300" spc="9" baseline="2482" dirty="0" err="1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300" spc="0" baseline="2482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de-CH" sz="3300" spc="0" baseline="2482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117"/>
              </a:spcBef>
            </a:pPr>
            <a:endParaRPr lang="de-CH" sz="3300" spc="0" baseline="2482" dirty="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lang="de-CH" sz="3300" baseline="2482" dirty="0">
                <a:latin typeface="Calibri"/>
                <a:cs typeface="Calibri"/>
              </a:rPr>
              <a:t>		</a:t>
            </a:r>
            <a:r>
              <a:rPr lang="de-CH" sz="4400" b="1" baseline="2482" dirty="0">
                <a:solidFill>
                  <a:schemeClr val="tx2"/>
                </a:solidFill>
                <a:latin typeface="Calibri"/>
                <a:cs typeface="Calibri"/>
              </a:rPr>
              <a:t>Taktik + </a:t>
            </a:r>
            <a:r>
              <a:rPr lang="de-CH" sz="4400" b="1" baseline="2482" dirty="0">
                <a:solidFill>
                  <a:srgbClr val="FF0000"/>
                </a:solidFill>
                <a:latin typeface="Calibri"/>
                <a:cs typeface="Calibri"/>
              </a:rPr>
              <a:t>Strategie</a:t>
            </a:r>
            <a:r>
              <a:rPr lang="de-CH" sz="4400" b="1" baseline="2482" dirty="0">
                <a:solidFill>
                  <a:schemeClr val="tx2"/>
                </a:solidFill>
                <a:latin typeface="Calibri"/>
                <a:cs typeface="Calibri"/>
              </a:rPr>
              <a:t>!</a:t>
            </a:r>
            <a:endParaRPr sz="4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24062">
            <a:off x="1199091" y="127468"/>
            <a:ext cx="6870787" cy="6870787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</p:pic>
      <p:sp>
        <p:nvSpPr>
          <p:cNvPr id="17" name="object 17"/>
          <p:cNvSpPr/>
          <p:nvPr/>
        </p:nvSpPr>
        <p:spPr>
          <a:xfrm>
            <a:off x="6705600" y="5029200"/>
            <a:ext cx="640079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2464" y="540105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1325" y="144163"/>
                </a:lnTo>
                <a:lnTo>
                  <a:pt x="4195" y="158820"/>
                </a:lnTo>
                <a:lnTo>
                  <a:pt x="8566" y="172784"/>
                </a:lnTo>
                <a:lnTo>
                  <a:pt x="14337" y="185945"/>
                </a:lnTo>
                <a:lnTo>
                  <a:pt x="21409" y="198192"/>
                </a:lnTo>
                <a:lnTo>
                  <a:pt x="29681" y="209414"/>
                </a:lnTo>
                <a:lnTo>
                  <a:pt x="39053" y="219499"/>
                </a:lnTo>
                <a:lnTo>
                  <a:pt x="49424" y="228337"/>
                </a:lnTo>
                <a:lnTo>
                  <a:pt x="60696" y="235816"/>
                </a:lnTo>
                <a:lnTo>
                  <a:pt x="72767" y="241827"/>
                </a:lnTo>
                <a:lnTo>
                  <a:pt x="85537" y="246258"/>
                </a:lnTo>
                <a:lnTo>
                  <a:pt x="98907" y="248998"/>
                </a:lnTo>
                <a:lnTo>
                  <a:pt x="112775" y="249936"/>
                </a:lnTo>
                <a:lnTo>
                  <a:pt x="116346" y="249874"/>
                </a:lnTo>
                <a:lnTo>
                  <a:pt x="130097" y="248467"/>
                </a:lnTo>
                <a:lnTo>
                  <a:pt x="143324" y="245286"/>
                </a:lnTo>
                <a:lnTo>
                  <a:pt x="155926" y="240443"/>
                </a:lnTo>
                <a:lnTo>
                  <a:pt x="167803" y="234048"/>
                </a:lnTo>
                <a:lnTo>
                  <a:pt x="178855" y="226212"/>
                </a:lnTo>
                <a:lnTo>
                  <a:pt x="188982" y="217047"/>
                </a:lnTo>
                <a:lnTo>
                  <a:pt x="198083" y="206662"/>
                </a:lnTo>
                <a:lnTo>
                  <a:pt x="206059" y="195169"/>
                </a:lnTo>
                <a:lnTo>
                  <a:pt x="212809" y="182679"/>
                </a:lnTo>
                <a:lnTo>
                  <a:pt x="218234" y="169303"/>
                </a:lnTo>
                <a:lnTo>
                  <a:pt x="222232" y="155152"/>
                </a:lnTo>
                <a:lnTo>
                  <a:pt x="224705" y="140336"/>
                </a:lnTo>
                <a:lnTo>
                  <a:pt x="225551" y="124968"/>
                </a:lnTo>
                <a:lnTo>
                  <a:pt x="225496" y="121011"/>
                </a:lnTo>
                <a:lnTo>
                  <a:pt x="224226" y="105772"/>
                </a:lnTo>
                <a:lnTo>
                  <a:pt x="221356" y="91115"/>
                </a:lnTo>
                <a:lnTo>
                  <a:pt x="216985" y="77151"/>
                </a:lnTo>
                <a:lnTo>
                  <a:pt x="211214" y="63990"/>
                </a:lnTo>
                <a:lnTo>
                  <a:pt x="204142" y="51743"/>
                </a:lnTo>
                <a:lnTo>
                  <a:pt x="195870" y="40521"/>
                </a:lnTo>
                <a:lnTo>
                  <a:pt x="186498" y="30436"/>
                </a:lnTo>
                <a:lnTo>
                  <a:pt x="176127" y="21598"/>
                </a:lnTo>
                <a:lnTo>
                  <a:pt x="164855" y="14119"/>
                </a:lnTo>
                <a:lnTo>
                  <a:pt x="152784" y="8108"/>
                </a:lnTo>
                <a:lnTo>
                  <a:pt x="140014" y="3677"/>
                </a:lnTo>
                <a:lnTo>
                  <a:pt x="126644" y="937"/>
                </a:lnTo>
                <a:lnTo>
                  <a:pt x="112775" y="0"/>
                </a:lnTo>
                <a:lnTo>
                  <a:pt x="109205" y="61"/>
                </a:lnTo>
                <a:lnTo>
                  <a:pt x="95454" y="1468"/>
                </a:lnTo>
                <a:lnTo>
                  <a:pt x="82227" y="4649"/>
                </a:lnTo>
                <a:lnTo>
                  <a:pt x="69625" y="9492"/>
                </a:lnTo>
                <a:lnTo>
                  <a:pt x="57748" y="15887"/>
                </a:lnTo>
                <a:lnTo>
                  <a:pt x="46696" y="23723"/>
                </a:lnTo>
                <a:lnTo>
                  <a:pt x="36569" y="32888"/>
                </a:lnTo>
                <a:lnTo>
                  <a:pt x="27468" y="43273"/>
                </a:lnTo>
                <a:lnTo>
                  <a:pt x="19492" y="54766"/>
                </a:lnTo>
                <a:lnTo>
                  <a:pt x="12742" y="67256"/>
                </a:lnTo>
                <a:lnTo>
                  <a:pt x="7317" y="80632"/>
                </a:lnTo>
                <a:lnTo>
                  <a:pt x="3319" y="94783"/>
                </a:lnTo>
                <a:lnTo>
                  <a:pt x="846" y="109599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5812" y="539343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846" y="109599"/>
                </a:lnTo>
                <a:lnTo>
                  <a:pt x="3319" y="94783"/>
                </a:lnTo>
                <a:lnTo>
                  <a:pt x="7317" y="80632"/>
                </a:lnTo>
                <a:lnTo>
                  <a:pt x="12742" y="67256"/>
                </a:lnTo>
                <a:lnTo>
                  <a:pt x="19492" y="54766"/>
                </a:lnTo>
                <a:lnTo>
                  <a:pt x="27468" y="43273"/>
                </a:lnTo>
                <a:lnTo>
                  <a:pt x="36569" y="32888"/>
                </a:lnTo>
                <a:lnTo>
                  <a:pt x="46696" y="23723"/>
                </a:lnTo>
                <a:lnTo>
                  <a:pt x="57748" y="15887"/>
                </a:lnTo>
                <a:lnTo>
                  <a:pt x="69625" y="9492"/>
                </a:lnTo>
                <a:lnTo>
                  <a:pt x="82227" y="4649"/>
                </a:lnTo>
                <a:lnTo>
                  <a:pt x="95454" y="1468"/>
                </a:lnTo>
                <a:lnTo>
                  <a:pt x="109205" y="61"/>
                </a:lnTo>
                <a:lnTo>
                  <a:pt x="112775" y="0"/>
                </a:lnTo>
                <a:lnTo>
                  <a:pt x="126644" y="937"/>
                </a:lnTo>
                <a:lnTo>
                  <a:pt x="140014" y="3677"/>
                </a:lnTo>
                <a:lnTo>
                  <a:pt x="152784" y="8108"/>
                </a:lnTo>
                <a:lnTo>
                  <a:pt x="164855" y="14119"/>
                </a:lnTo>
                <a:lnTo>
                  <a:pt x="176127" y="21598"/>
                </a:lnTo>
                <a:lnTo>
                  <a:pt x="186498" y="30436"/>
                </a:lnTo>
                <a:lnTo>
                  <a:pt x="195870" y="40521"/>
                </a:lnTo>
                <a:lnTo>
                  <a:pt x="204142" y="51743"/>
                </a:lnTo>
                <a:lnTo>
                  <a:pt x="211214" y="63990"/>
                </a:lnTo>
                <a:lnTo>
                  <a:pt x="216985" y="77151"/>
                </a:lnTo>
                <a:lnTo>
                  <a:pt x="221356" y="91115"/>
                </a:lnTo>
                <a:lnTo>
                  <a:pt x="224226" y="105772"/>
                </a:lnTo>
                <a:lnTo>
                  <a:pt x="225496" y="121011"/>
                </a:lnTo>
                <a:lnTo>
                  <a:pt x="225551" y="124968"/>
                </a:lnTo>
                <a:lnTo>
                  <a:pt x="224705" y="140336"/>
                </a:lnTo>
                <a:lnTo>
                  <a:pt x="222232" y="155152"/>
                </a:lnTo>
                <a:lnTo>
                  <a:pt x="218234" y="169303"/>
                </a:lnTo>
                <a:lnTo>
                  <a:pt x="212809" y="182679"/>
                </a:lnTo>
                <a:lnTo>
                  <a:pt x="206059" y="195169"/>
                </a:lnTo>
                <a:lnTo>
                  <a:pt x="198083" y="206662"/>
                </a:lnTo>
                <a:lnTo>
                  <a:pt x="188982" y="217047"/>
                </a:lnTo>
                <a:lnTo>
                  <a:pt x="178855" y="226212"/>
                </a:lnTo>
                <a:lnTo>
                  <a:pt x="167803" y="234048"/>
                </a:lnTo>
                <a:lnTo>
                  <a:pt x="155926" y="240443"/>
                </a:lnTo>
                <a:lnTo>
                  <a:pt x="143324" y="245286"/>
                </a:lnTo>
                <a:lnTo>
                  <a:pt x="130097" y="248467"/>
                </a:lnTo>
                <a:lnTo>
                  <a:pt x="116346" y="249874"/>
                </a:lnTo>
                <a:lnTo>
                  <a:pt x="112775" y="249936"/>
                </a:lnTo>
                <a:lnTo>
                  <a:pt x="98907" y="248998"/>
                </a:lnTo>
                <a:lnTo>
                  <a:pt x="85537" y="246258"/>
                </a:lnTo>
                <a:lnTo>
                  <a:pt x="72767" y="241827"/>
                </a:lnTo>
                <a:lnTo>
                  <a:pt x="60696" y="235816"/>
                </a:lnTo>
                <a:lnTo>
                  <a:pt x="49424" y="228337"/>
                </a:lnTo>
                <a:lnTo>
                  <a:pt x="39053" y="219499"/>
                </a:lnTo>
                <a:lnTo>
                  <a:pt x="29681" y="209414"/>
                </a:lnTo>
                <a:lnTo>
                  <a:pt x="21409" y="198192"/>
                </a:lnTo>
                <a:lnTo>
                  <a:pt x="14337" y="185945"/>
                </a:lnTo>
                <a:lnTo>
                  <a:pt x="8566" y="172784"/>
                </a:lnTo>
                <a:lnTo>
                  <a:pt x="4195" y="158820"/>
                </a:lnTo>
                <a:lnTo>
                  <a:pt x="1325" y="144163"/>
                </a:lnTo>
                <a:lnTo>
                  <a:pt x="55" y="128924"/>
                </a:lnTo>
                <a:lnTo>
                  <a:pt x="0" y="124968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9840" y="5513832"/>
            <a:ext cx="4175632" cy="4318"/>
          </a:xfrm>
          <a:custGeom>
            <a:avLst/>
            <a:gdLst/>
            <a:ahLst/>
            <a:cxnLst/>
            <a:rect l="l" t="t" r="r" b="b"/>
            <a:pathLst>
              <a:path w="4175632" h="4318">
                <a:moveTo>
                  <a:pt x="0" y="4318"/>
                </a:moveTo>
                <a:lnTo>
                  <a:pt x="4175632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8688" y="4806696"/>
            <a:ext cx="451103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6394" y="609600"/>
            <a:ext cx="269080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 </a:t>
            </a:r>
            <a:r>
              <a:rPr sz="6600" b="1" spc="9" baseline="3103" dirty="0">
                <a:latin typeface="Calibri"/>
                <a:cs typeface="Calibri"/>
              </a:rPr>
              <a:t>D</a:t>
            </a:r>
            <a:r>
              <a:rPr sz="6600" b="1" spc="0" baseline="3103" dirty="0">
                <a:latin typeface="Calibri"/>
                <a:cs typeface="Calibri"/>
              </a:rPr>
              <a:t>er</a:t>
            </a:r>
            <a:r>
              <a:rPr sz="6600" b="1" spc="-27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S</a:t>
            </a:r>
            <a:r>
              <a:rPr sz="6600" b="1" spc="-44" baseline="3103" dirty="0">
                <a:latin typeface="Calibri"/>
                <a:cs typeface="Calibri"/>
              </a:rPr>
              <a:t>t</a:t>
            </a:r>
            <a:r>
              <a:rPr sz="6600" b="1" spc="0" baseline="3103" dirty="0">
                <a:latin typeface="Calibri"/>
                <a:cs typeface="Calibri"/>
              </a:rPr>
              <a:t>art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Pfeil nach rechts 26"/>
          <p:cNvSpPr/>
          <p:nvPr/>
        </p:nvSpPr>
        <p:spPr>
          <a:xfrm rot="5400000">
            <a:off x="4103880" y="461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6211063" y="5908546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feil nach rechts 30"/>
          <p:cNvSpPr/>
          <p:nvPr/>
        </p:nvSpPr>
        <p:spPr>
          <a:xfrm rot="16200000">
            <a:off x="4363975" y="5908544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feil nach rechts 31"/>
          <p:cNvSpPr/>
          <p:nvPr/>
        </p:nvSpPr>
        <p:spPr>
          <a:xfrm rot="16200000">
            <a:off x="2562607" y="5908545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/>
          <p:cNvSpPr txBox="1"/>
          <p:nvPr/>
        </p:nvSpPr>
        <p:spPr>
          <a:xfrm>
            <a:off x="6287377" y="50311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A</a:t>
            </a:r>
            <a:endParaRPr lang="en-US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420738" y="50292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B</a:t>
            </a:r>
            <a:endParaRPr lang="en-US" sz="28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631779" y="5029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C</a:t>
            </a:r>
            <a:endParaRPr lang="en-US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792" y="1493243"/>
            <a:ext cx="256054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3062">
            <a:off x="1371988" y="-115575"/>
            <a:ext cx="6870787" cy="6870787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</p:pic>
      <p:sp>
        <p:nvSpPr>
          <p:cNvPr id="17" name="object 17"/>
          <p:cNvSpPr/>
          <p:nvPr/>
        </p:nvSpPr>
        <p:spPr>
          <a:xfrm>
            <a:off x="6705600" y="5029200"/>
            <a:ext cx="640079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2464" y="540105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1325" y="144163"/>
                </a:lnTo>
                <a:lnTo>
                  <a:pt x="4195" y="158820"/>
                </a:lnTo>
                <a:lnTo>
                  <a:pt x="8566" y="172784"/>
                </a:lnTo>
                <a:lnTo>
                  <a:pt x="14337" y="185945"/>
                </a:lnTo>
                <a:lnTo>
                  <a:pt x="21409" y="198192"/>
                </a:lnTo>
                <a:lnTo>
                  <a:pt x="29681" y="209414"/>
                </a:lnTo>
                <a:lnTo>
                  <a:pt x="39053" y="219499"/>
                </a:lnTo>
                <a:lnTo>
                  <a:pt x="49424" y="228337"/>
                </a:lnTo>
                <a:lnTo>
                  <a:pt x="60696" y="235816"/>
                </a:lnTo>
                <a:lnTo>
                  <a:pt x="72767" y="241827"/>
                </a:lnTo>
                <a:lnTo>
                  <a:pt x="85537" y="246258"/>
                </a:lnTo>
                <a:lnTo>
                  <a:pt x="98907" y="248998"/>
                </a:lnTo>
                <a:lnTo>
                  <a:pt x="112775" y="249936"/>
                </a:lnTo>
                <a:lnTo>
                  <a:pt x="116346" y="249874"/>
                </a:lnTo>
                <a:lnTo>
                  <a:pt x="130097" y="248467"/>
                </a:lnTo>
                <a:lnTo>
                  <a:pt x="143324" y="245286"/>
                </a:lnTo>
                <a:lnTo>
                  <a:pt x="155926" y="240443"/>
                </a:lnTo>
                <a:lnTo>
                  <a:pt x="167803" y="234048"/>
                </a:lnTo>
                <a:lnTo>
                  <a:pt x="178855" y="226212"/>
                </a:lnTo>
                <a:lnTo>
                  <a:pt x="188982" y="217047"/>
                </a:lnTo>
                <a:lnTo>
                  <a:pt x="198083" y="206662"/>
                </a:lnTo>
                <a:lnTo>
                  <a:pt x="206059" y="195169"/>
                </a:lnTo>
                <a:lnTo>
                  <a:pt x="212809" y="182679"/>
                </a:lnTo>
                <a:lnTo>
                  <a:pt x="218234" y="169303"/>
                </a:lnTo>
                <a:lnTo>
                  <a:pt x="222232" y="155152"/>
                </a:lnTo>
                <a:lnTo>
                  <a:pt x="224705" y="140336"/>
                </a:lnTo>
                <a:lnTo>
                  <a:pt x="225551" y="124968"/>
                </a:lnTo>
                <a:lnTo>
                  <a:pt x="225496" y="121011"/>
                </a:lnTo>
                <a:lnTo>
                  <a:pt x="224226" y="105772"/>
                </a:lnTo>
                <a:lnTo>
                  <a:pt x="221356" y="91115"/>
                </a:lnTo>
                <a:lnTo>
                  <a:pt x="216985" y="77151"/>
                </a:lnTo>
                <a:lnTo>
                  <a:pt x="211214" y="63990"/>
                </a:lnTo>
                <a:lnTo>
                  <a:pt x="204142" y="51743"/>
                </a:lnTo>
                <a:lnTo>
                  <a:pt x="195870" y="40521"/>
                </a:lnTo>
                <a:lnTo>
                  <a:pt x="186498" y="30436"/>
                </a:lnTo>
                <a:lnTo>
                  <a:pt x="176127" y="21598"/>
                </a:lnTo>
                <a:lnTo>
                  <a:pt x="164855" y="14119"/>
                </a:lnTo>
                <a:lnTo>
                  <a:pt x="152784" y="8108"/>
                </a:lnTo>
                <a:lnTo>
                  <a:pt x="140014" y="3677"/>
                </a:lnTo>
                <a:lnTo>
                  <a:pt x="126644" y="937"/>
                </a:lnTo>
                <a:lnTo>
                  <a:pt x="112775" y="0"/>
                </a:lnTo>
                <a:lnTo>
                  <a:pt x="109205" y="61"/>
                </a:lnTo>
                <a:lnTo>
                  <a:pt x="95454" y="1468"/>
                </a:lnTo>
                <a:lnTo>
                  <a:pt x="82227" y="4649"/>
                </a:lnTo>
                <a:lnTo>
                  <a:pt x="69625" y="9492"/>
                </a:lnTo>
                <a:lnTo>
                  <a:pt x="57748" y="15887"/>
                </a:lnTo>
                <a:lnTo>
                  <a:pt x="46696" y="23723"/>
                </a:lnTo>
                <a:lnTo>
                  <a:pt x="36569" y="32888"/>
                </a:lnTo>
                <a:lnTo>
                  <a:pt x="27468" y="43273"/>
                </a:lnTo>
                <a:lnTo>
                  <a:pt x="19492" y="54766"/>
                </a:lnTo>
                <a:lnTo>
                  <a:pt x="12742" y="67256"/>
                </a:lnTo>
                <a:lnTo>
                  <a:pt x="7317" y="80632"/>
                </a:lnTo>
                <a:lnTo>
                  <a:pt x="3319" y="94783"/>
                </a:lnTo>
                <a:lnTo>
                  <a:pt x="846" y="109599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5812" y="539343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846" y="109599"/>
                </a:lnTo>
                <a:lnTo>
                  <a:pt x="3319" y="94783"/>
                </a:lnTo>
                <a:lnTo>
                  <a:pt x="7317" y="80632"/>
                </a:lnTo>
                <a:lnTo>
                  <a:pt x="12742" y="67256"/>
                </a:lnTo>
                <a:lnTo>
                  <a:pt x="19492" y="54766"/>
                </a:lnTo>
                <a:lnTo>
                  <a:pt x="27468" y="43273"/>
                </a:lnTo>
                <a:lnTo>
                  <a:pt x="36569" y="32888"/>
                </a:lnTo>
                <a:lnTo>
                  <a:pt x="46696" y="23723"/>
                </a:lnTo>
                <a:lnTo>
                  <a:pt x="57748" y="15887"/>
                </a:lnTo>
                <a:lnTo>
                  <a:pt x="69625" y="9492"/>
                </a:lnTo>
                <a:lnTo>
                  <a:pt x="82227" y="4649"/>
                </a:lnTo>
                <a:lnTo>
                  <a:pt x="95454" y="1468"/>
                </a:lnTo>
                <a:lnTo>
                  <a:pt x="109205" y="61"/>
                </a:lnTo>
                <a:lnTo>
                  <a:pt x="112775" y="0"/>
                </a:lnTo>
                <a:lnTo>
                  <a:pt x="126644" y="937"/>
                </a:lnTo>
                <a:lnTo>
                  <a:pt x="140014" y="3677"/>
                </a:lnTo>
                <a:lnTo>
                  <a:pt x="152784" y="8108"/>
                </a:lnTo>
                <a:lnTo>
                  <a:pt x="164855" y="14119"/>
                </a:lnTo>
                <a:lnTo>
                  <a:pt x="176127" y="21598"/>
                </a:lnTo>
                <a:lnTo>
                  <a:pt x="186498" y="30436"/>
                </a:lnTo>
                <a:lnTo>
                  <a:pt x="195870" y="40521"/>
                </a:lnTo>
                <a:lnTo>
                  <a:pt x="204142" y="51743"/>
                </a:lnTo>
                <a:lnTo>
                  <a:pt x="211214" y="63990"/>
                </a:lnTo>
                <a:lnTo>
                  <a:pt x="216985" y="77151"/>
                </a:lnTo>
                <a:lnTo>
                  <a:pt x="221356" y="91115"/>
                </a:lnTo>
                <a:lnTo>
                  <a:pt x="224226" y="105772"/>
                </a:lnTo>
                <a:lnTo>
                  <a:pt x="225496" y="121011"/>
                </a:lnTo>
                <a:lnTo>
                  <a:pt x="225551" y="124968"/>
                </a:lnTo>
                <a:lnTo>
                  <a:pt x="224705" y="140336"/>
                </a:lnTo>
                <a:lnTo>
                  <a:pt x="222232" y="155152"/>
                </a:lnTo>
                <a:lnTo>
                  <a:pt x="218234" y="169303"/>
                </a:lnTo>
                <a:lnTo>
                  <a:pt x="212809" y="182679"/>
                </a:lnTo>
                <a:lnTo>
                  <a:pt x="206059" y="195169"/>
                </a:lnTo>
                <a:lnTo>
                  <a:pt x="198083" y="206662"/>
                </a:lnTo>
                <a:lnTo>
                  <a:pt x="188982" y="217047"/>
                </a:lnTo>
                <a:lnTo>
                  <a:pt x="178855" y="226212"/>
                </a:lnTo>
                <a:lnTo>
                  <a:pt x="167803" y="234048"/>
                </a:lnTo>
                <a:lnTo>
                  <a:pt x="155926" y="240443"/>
                </a:lnTo>
                <a:lnTo>
                  <a:pt x="143324" y="245286"/>
                </a:lnTo>
                <a:lnTo>
                  <a:pt x="130097" y="248467"/>
                </a:lnTo>
                <a:lnTo>
                  <a:pt x="116346" y="249874"/>
                </a:lnTo>
                <a:lnTo>
                  <a:pt x="112775" y="249936"/>
                </a:lnTo>
                <a:lnTo>
                  <a:pt x="98907" y="248998"/>
                </a:lnTo>
                <a:lnTo>
                  <a:pt x="85537" y="246258"/>
                </a:lnTo>
                <a:lnTo>
                  <a:pt x="72767" y="241827"/>
                </a:lnTo>
                <a:lnTo>
                  <a:pt x="60696" y="235816"/>
                </a:lnTo>
                <a:lnTo>
                  <a:pt x="49424" y="228337"/>
                </a:lnTo>
                <a:lnTo>
                  <a:pt x="39053" y="219499"/>
                </a:lnTo>
                <a:lnTo>
                  <a:pt x="29681" y="209414"/>
                </a:lnTo>
                <a:lnTo>
                  <a:pt x="21409" y="198192"/>
                </a:lnTo>
                <a:lnTo>
                  <a:pt x="14337" y="185945"/>
                </a:lnTo>
                <a:lnTo>
                  <a:pt x="8566" y="172784"/>
                </a:lnTo>
                <a:lnTo>
                  <a:pt x="4195" y="158820"/>
                </a:lnTo>
                <a:lnTo>
                  <a:pt x="1325" y="144163"/>
                </a:lnTo>
                <a:lnTo>
                  <a:pt x="55" y="128924"/>
                </a:lnTo>
                <a:lnTo>
                  <a:pt x="0" y="124968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9840" y="5513832"/>
            <a:ext cx="4175632" cy="4318"/>
          </a:xfrm>
          <a:custGeom>
            <a:avLst/>
            <a:gdLst/>
            <a:ahLst/>
            <a:cxnLst/>
            <a:rect l="l" t="t" r="r" b="b"/>
            <a:pathLst>
              <a:path w="4175632" h="4318">
                <a:moveTo>
                  <a:pt x="0" y="4318"/>
                </a:moveTo>
                <a:lnTo>
                  <a:pt x="4175632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8688" y="4806696"/>
            <a:ext cx="451103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2088" y="618309"/>
            <a:ext cx="401248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</a:t>
            </a:r>
            <a:r>
              <a:rPr lang="de-CH" sz="6600" b="1" spc="0" baseline="3103" dirty="0">
                <a:latin typeface="Calibri"/>
                <a:cs typeface="Calibri"/>
              </a:rPr>
              <a:t>4</a:t>
            </a:r>
            <a:r>
              <a:rPr sz="6600" b="1" spc="0" baseline="3103" dirty="0">
                <a:latin typeface="Calibri"/>
                <a:cs typeface="Calibri"/>
              </a:rPr>
              <a:t> </a:t>
            </a:r>
            <a:r>
              <a:rPr lang="de-CH" sz="6600" b="1" spc="9" baseline="3103" dirty="0">
                <a:latin typeface="Calibri"/>
                <a:cs typeface="Calibri"/>
              </a:rPr>
              <a:t>Rechtsdreher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Pfeil nach rechts 26"/>
          <p:cNvSpPr/>
          <p:nvPr/>
        </p:nvSpPr>
        <p:spPr>
          <a:xfrm rot="6736736">
            <a:off x="4486827" y="367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6211063" y="5908546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feil nach rechts 30"/>
          <p:cNvSpPr/>
          <p:nvPr/>
        </p:nvSpPr>
        <p:spPr>
          <a:xfrm rot="16200000">
            <a:off x="4363975" y="5908544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feil nach rechts 31"/>
          <p:cNvSpPr/>
          <p:nvPr/>
        </p:nvSpPr>
        <p:spPr>
          <a:xfrm rot="16200000">
            <a:off x="2562607" y="5908545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/>
          <p:cNvSpPr txBox="1"/>
          <p:nvPr/>
        </p:nvSpPr>
        <p:spPr>
          <a:xfrm>
            <a:off x="6287377" y="50311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A</a:t>
            </a:r>
            <a:endParaRPr lang="en-US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420738" y="50292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B</a:t>
            </a:r>
            <a:endParaRPr lang="en-US" sz="28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631779" y="5029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C</a:t>
            </a:r>
            <a:endParaRPr lang="en-US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792" y="1493243"/>
            <a:ext cx="256054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8650">
            <a:off x="1758410" y="-527591"/>
            <a:ext cx="6870787" cy="6870787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</p:pic>
      <p:sp>
        <p:nvSpPr>
          <p:cNvPr id="17" name="object 17"/>
          <p:cNvSpPr/>
          <p:nvPr/>
        </p:nvSpPr>
        <p:spPr>
          <a:xfrm>
            <a:off x="6705600" y="5029200"/>
            <a:ext cx="640079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2464" y="540105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1325" y="144163"/>
                </a:lnTo>
                <a:lnTo>
                  <a:pt x="4195" y="158820"/>
                </a:lnTo>
                <a:lnTo>
                  <a:pt x="8566" y="172784"/>
                </a:lnTo>
                <a:lnTo>
                  <a:pt x="14337" y="185945"/>
                </a:lnTo>
                <a:lnTo>
                  <a:pt x="21409" y="198192"/>
                </a:lnTo>
                <a:lnTo>
                  <a:pt x="29681" y="209414"/>
                </a:lnTo>
                <a:lnTo>
                  <a:pt x="39053" y="219499"/>
                </a:lnTo>
                <a:lnTo>
                  <a:pt x="49424" y="228337"/>
                </a:lnTo>
                <a:lnTo>
                  <a:pt x="60696" y="235816"/>
                </a:lnTo>
                <a:lnTo>
                  <a:pt x="72767" y="241827"/>
                </a:lnTo>
                <a:lnTo>
                  <a:pt x="85537" y="246258"/>
                </a:lnTo>
                <a:lnTo>
                  <a:pt x="98907" y="248998"/>
                </a:lnTo>
                <a:lnTo>
                  <a:pt x="112775" y="249936"/>
                </a:lnTo>
                <a:lnTo>
                  <a:pt x="116346" y="249874"/>
                </a:lnTo>
                <a:lnTo>
                  <a:pt x="130097" y="248467"/>
                </a:lnTo>
                <a:lnTo>
                  <a:pt x="143324" y="245286"/>
                </a:lnTo>
                <a:lnTo>
                  <a:pt x="155926" y="240443"/>
                </a:lnTo>
                <a:lnTo>
                  <a:pt x="167803" y="234048"/>
                </a:lnTo>
                <a:lnTo>
                  <a:pt x="178855" y="226212"/>
                </a:lnTo>
                <a:lnTo>
                  <a:pt x="188982" y="217047"/>
                </a:lnTo>
                <a:lnTo>
                  <a:pt x="198083" y="206662"/>
                </a:lnTo>
                <a:lnTo>
                  <a:pt x="206059" y="195169"/>
                </a:lnTo>
                <a:lnTo>
                  <a:pt x="212809" y="182679"/>
                </a:lnTo>
                <a:lnTo>
                  <a:pt x="218234" y="169303"/>
                </a:lnTo>
                <a:lnTo>
                  <a:pt x="222232" y="155152"/>
                </a:lnTo>
                <a:lnTo>
                  <a:pt x="224705" y="140336"/>
                </a:lnTo>
                <a:lnTo>
                  <a:pt x="225551" y="124968"/>
                </a:lnTo>
                <a:lnTo>
                  <a:pt x="225496" y="121011"/>
                </a:lnTo>
                <a:lnTo>
                  <a:pt x="224226" y="105772"/>
                </a:lnTo>
                <a:lnTo>
                  <a:pt x="221356" y="91115"/>
                </a:lnTo>
                <a:lnTo>
                  <a:pt x="216985" y="77151"/>
                </a:lnTo>
                <a:lnTo>
                  <a:pt x="211214" y="63990"/>
                </a:lnTo>
                <a:lnTo>
                  <a:pt x="204142" y="51743"/>
                </a:lnTo>
                <a:lnTo>
                  <a:pt x="195870" y="40521"/>
                </a:lnTo>
                <a:lnTo>
                  <a:pt x="186498" y="30436"/>
                </a:lnTo>
                <a:lnTo>
                  <a:pt x="176127" y="21598"/>
                </a:lnTo>
                <a:lnTo>
                  <a:pt x="164855" y="14119"/>
                </a:lnTo>
                <a:lnTo>
                  <a:pt x="152784" y="8108"/>
                </a:lnTo>
                <a:lnTo>
                  <a:pt x="140014" y="3677"/>
                </a:lnTo>
                <a:lnTo>
                  <a:pt x="126644" y="937"/>
                </a:lnTo>
                <a:lnTo>
                  <a:pt x="112775" y="0"/>
                </a:lnTo>
                <a:lnTo>
                  <a:pt x="109205" y="61"/>
                </a:lnTo>
                <a:lnTo>
                  <a:pt x="95454" y="1468"/>
                </a:lnTo>
                <a:lnTo>
                  <a:pt x="82227" y="4649"/>
                </a:lnTo>
                <a:lnTo>
                  <a:pt x="69625" y="9492"/>
                </a:lnTo>
                <a:lnTo>
                  <a:pt x="57748" y="15887"/>
                </a:lnTo>
                <a:lnTo>
                  <a:pt x="46696" y="23723"/>
                </a:lnTo>
                <a:lnTo>
                  <a:pt x="36569" y="32888"/>
                </a:lnTo>
                <a:lnTo>
                  <a:pt x="27468" y="43273"/>
                </a:lnTo>
                <a:lnTo>
                  <a:pt x="19492" y="54766"/>
                </a:lnTo>
                <a:lnTo>
                  <a:pt x="12742" y="67256"/>
                </a:lnTo>
                <a:lnTo>
                  <a:pt x="7317" y="80632"/>
                </a:lnTo>
                <a:lnTo>
                  <a:pt x="3319" y="94783"/>
                </a:lnTo>
                <a:lnTo>
                  <a:pt x="846" y="109599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5812" y="539343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846" y="109599"/>
                </a:lnTo>
                <a:lnTo>
                  <a:pt x="3319" y="94783"/>
                </a:lnTo>
                <a:lnTo>
                  <a:pt x="7317" y="80632"/>
                </a:lnTo>
                <a:lnTo>
                  <a:pt x="12742" y="67256"/>
                </a:lnTo>
                <a:lnTo>
                  <a:pt x="19492" y="54766"/>
                </a:lnTo>
                <a:lnTo>
                  <a:pt x="27468" y="43273"/>
                </a:lnTo>
                <a:lnTo>
                  <a:pt x="36569" y="32888"/>
                </a:lnTo>
                <a:lnTo>
                  <a:pt x="46696" y="23723"/>
                </a:lnTo>
                <a:lnTo>
                  <a:pt x="57748" y="15887"/>
                </a:lnTo>
                <a:lnTo>
                  <a:pt x="69625" y="9492"/>
                </a:lnTo>
                <a:lnTo>
                  <a:pt x="82227" y="4649"/>
                </a:lnTo>
                <a:lnTo>
                  <a:pt x="95454" y="1468"/>
                </a:lnTo>
                <a:lnTo>
                  <a:pt x="109205" y="61"/>
                </a:lnTo>
                <a:lnTo>
                  <a:pt x="112775" y="0"/>
                </a:lnTo>
                <a:lnTo>
                  <a:pt x="126644" y="937"/>
                </a:lnTo>
                <a:lnTo>
                  <a:pt x="140014" y="3677"/>
                </a:lnTo>
                <a:lnTo>
                  <a:pt x="152784" y="8108"/>
                </a:lnTo>
                <a:lnTo>
                  <a:pt x="164855" y="14119"/>
                </a:lnTo>
                <a:lnTo>
                  <a:pt x="176127" y="21598"/>
                </a:lnTo>
                <a:lnTo>
                  <a:pt x="186498" y="30436"/>
                </a:lnTo>
                <a:lnTo>
                  <a:pt x="195870" y="40521"/>
                </a:lnTo>
                <a:lnTo>
                  <a:pt x="204142" y="51743"/>
                </a:lnTo>
                <a:lnTo>
                  <a:pt x="211214" y="63990"/>
                </a:lnTo>
                <a:lnTo>
                  <a:pt x="216985" y="77151"/>
                </a:lnTo>
                <a:lnTo>
                  <a:pt x="221356" y="91115"/>
                </a:lnTo>
                <a:lnTo>
                  <a:pt x="224226" y="105772"/>
                </a:lnTo>
                <a:lnTo>
                  <a:pt x="225496" y="121011"/>
                </a:lnTo>
                <a:lnTo>
                  <a:pt x="225551" y="124968"/>
                </a:lnTo>
                <a:lnTo>
                  <a:pt x="224705" y="140336"/>
                </a:lnTo>
                <a:lnTo>
                  <a:pt x="222232" y="155152"/>
                </a:lnTo>
                <a:lnTo>
                  <a:pt x="218234" y="169303"/>
                </a:lnTo>
                <a:lnTo>
                  <a:pt x="212809" y="182679"/>
                </a:lnTo>
                <a:lnTo>
                  <a:pt x="206059" y="195169"/>
                </a:lnTo>
                <a:lnTo>
                  <a:pt x="198083" y="206662"/>
                </a:lnTo>
                <a:lnTo>
                  <a:pt x="188982" y="217047"/>
                </a:lnTo>
                <a:lnTo>
                  <a:pt x="178855" y="226212"/>
                </a:lnTo>
                <a:lnTo>
                  <a:pt x="167803" y="234048"/>
                </a:lnTo>
                <a:lnTo>
                  <a:pt x="155926" y="240443"/>
                </a:lnTo>
                <a:lnTo>
                  <a:pt x="143324" y="245286"/>
                </a:lnTo>
                <a:lnTo>
                  <a:pt x="130097" y="248467"/>
                </a:lnTo>
                <a:lnTo>
                  <a:pt x="116346" y="249874"/>
                </a:lnTo>
                <a:lnTo>
                  <a:pt x="112775" y="249936"/>
                </a:lnTo>
                <a:lnTo>
                  <a:pt x="98907" y="248998"/>
                </a:lnTo>
                <a:lnTo>
                  <a:pt x="85537" y="246258"/>
                </a:lnTo>
                <a:lnTo>
                  <a:pt x="72767" y="241827"/>
                </a:lnTo>
                <a:lnTo>
                  <a:pt x="60696" y="235816"/>
                </a:lnTo>
                <a:lnTo>
                  <a:pt x="49424" y="228337"/>
                </a:lnTo>
                <a:lnTo>
                  <a:pt x="39053" y="219499"/>
                </a:lnTo>
                <a:lnTo>
                  <a:pt x="29681" y="209414"/>
                </a:lnTo>
                <a:lnTo>
                  <a:pt x="21409" y="198192"/>
                </a:lnTo>
                <a:lnTo>
                  <a:pt x="14337" y="185945"/>
                </a:lnTo>
                <a:lnTo>
                  <a:pt x="8566" y="172784"/>
                </a:lnTo>
                <a:lnTo>
                  <a:pt x="4195" y="158820"/>
                </a:lnTo>
                <a:lnTo>
                  <a:pt x="1325" y="144163"/>
                </a:lnTo>
                <a:lnTo>
                  <a:pt x="55" y="128924"/>
                </a:lnTo>
                <a:lnTo>
                  <a:pt x="0" y="124968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9840" y="5513832"/>
            <a:ext cx="4175632" cy="4318"/>
          </a:xfrm>
          <a:custGeom>
            <a:avLst/>
            <a:gdLst/>
            <a:ahLst/>
            <a:cxnLst/>
            <a:rect l="l" t="t" r="r" b="b"/>
            <a:pathLst>
              <a:path w="4175632" h="4318">
                <a:moveTo>
                  <a:pt x="0" y="4318"/>
                </a:moveTo>
                <a:lnTo>
                  <a:pt x="4175632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8688" y="4806696"/>
            <a:ext cx="451103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0496" y="646613"/>
            <a:ext cx="3728103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</a:t>
            </a:r>
            <a:r>
              <a:rPr lang="de-CH" sz="6600" b="1" spc="0" baseline="3103" dirty="0">
                <a:latin typeface="Calibri"/>
                <a:cs typeface="Calibri"/>
              </a:rPr>
              <a:t>4</a:t>
            </a:r>
            <a:r>
              <a:rPr sz="6600" b="1" spc="0" baseline="3103" dirty="0">
                <a:latin typeface="Calibri"/>
                <a:cs typeface="Calibri"/>
              </a:rPr>
              <a:t> </a:t>
            </a:r>
            <a:r>
              <a:rPr lang="de-CH" sz="6600" b="1" spc="9" baseline="3103" dirty="0">
                <a:latin typeface="Calibri"/>
                <a:cs typeface="Calibri"/>
              </a:rPr>
              <a:t>Linksdreher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Pfeil nach rechts 26"/>
          <p:cNvSpPr/>
          <p:nvPr/>
        </p:nvSpPr>
        <p:spPr>
          <a:xfrm rot="3623512">
            <a:off x="3692905" y="4427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6211063" y="5908546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feil nach rechts 30"/>
          <p:cNvSpPr/>
          <p:nvPr/>
        </p:nvSpPr>
        <p:spPr>
          <a:xfrm rot="16200000">
            <a:off x="4363975" y="5908544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feil nach rechts 31"/>
          <p:cNvSpPr/>
          <p:nvPr/>
        </p:nvSpPr>
        <p:spPr>
          <a:xfrm rot="16200000">
            <a:off x="2562607" y="5908545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/>
          <p:cNvSpPr txBox="1"/>
          <p:nvPr/>
        </p:nvSpPr>
        <p:spPr>
          <a:xfrm>
            <a:off x="6287377" y="50311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A</a:t>
            </a:r>
            <a:endParaRPr lang="en-US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420738" y="50292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B</a:t>
            </a:r>
            <a:endParaRPr lang="en-US" sz="28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631779" y="5029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C</a:t>
            </a:r>
            <a:endParaRPr lang="en-US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792" y="1493243"/>
            <a:ext cx="256054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4498" y="609600"/>
            <a:ext cx="3579367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</a:t>
            </a:r>
            <a:r>
              <a:rPr sz="6600" b="1" spc="-33" baseline="3103" dirty="0">
                <a:latin typeface="Calibri"/>
                <a:cs typeface="Calibri"/>
              </a:rPr>
              <a:t> </a:t>
            </a:r>
            <a:r>
              <a:rPr sz="6600" b="1" spc="19" baseline="3103" dirty="0">
                <a:latin typeface="Calibri"/>
                <a:cs typeface="Calibri"/>
              </a:rPr>
              <a:t>D</a:t>
            </a:r>
            <a:r>
              <a:rPr sz="6600" b="1" spc="0" baseline="3103" dirty="0">
                <a:latin typeface="Calibri"/>
                <a:cs typeface="Calibri"/>
              </a:rPr>
              <a:t>ie</a:t>
            </a:r>
            <a:r>
              <a:rPr sz="6600" b="1" spc="-58" baseline="3103" dirty="0">
                <a:latin typeface="Calibri"/>
                <a:cs typeface="Calibri"/>
              </a:rPr>
              <a:t> </a:t>
            </a:r>
            <a:r>
              <a:rPr sz="6600" b="1" spc="4" baseline="3103" dirty="0">
                <a:latin typeface="Calibri"/>
                <a:cs typeface="Calibri"/>
              </a:rPr>
              <a:t>S</a:t>
            </a:r>
            <a:r>
              <a:rPr sz="6600" b="1" spc="-54" baseline="3103" dirty="0">
                <a:latin typeface="Calibri"/>
                <a:cs typeface="Calibri"/>
              </a:rPr>
              <a:t>t</a:t>
            </a:r>
            <a:r>
              <a:rPr sz="6600" b="1" spc="0" baseline="3103" dirty="0">
                <a:latin typeface="Calibri"/>
                <a:cs typeface="Calibri"/>
              </a:rPr>
              <a:t>a</a:t>
            </a:r>
            <a:r>
              <a:rPr sz="6600" b="1" spc="14" baseline="3103" dirty="0">
                <a:latin typeface="Calibri"/>
                <a:cs typeface="Calibri"/>
              </a:rPr>
              <a:t>r</a:t>
            </a:r>
            <a:r>
              <a:rPr sz="6600" b="1" spc="0" baseline="3103" dirty="0">
                <a:latin typeface="Calibri"/>
                <a:cs typeface="Calibri"/>
              </a:rPr>
              <a:t>tlinie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504" y="1801088"/>
            <a:ext cx="52668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4" baseline="3413" dirty="0">
                <a:latin typeface="Calibri"/>
                <a:cs typeface="Calibri"/>
              </a:rPr>
              <a:t>W</a:t>
            </a:r>
            <a:r>
              <a:rPr sz="3600" spc="0" baseline="3413" dirty="0">
                <a:latin typeface="Calibri"/>
                <a:cs typeface="Calibri"/>
              </a:rPr>
              <a:t>eg</a:t>
            </a:r>
            <a:r>
              <a:rPr sz="3600" spc="-25" baseline="3413" dirty="0">
                <a:latin typeface="Calibri"/>
                <a:cs typeface="Calibri"/>
              </a:rPr>
              <a:t>v</a:t>
            </a:r>
            <a:r>
              <a:rPr sz="3600" spc="0" baseline="3413" dirty="0">
                <a:latin typeface="Calibri"/>
                <a:cs typeface="Calibri"/>
              </a:rPr>
              <a:t>o</a:t>
            </a:r>
            <a:r>
              <a:rPr sz="3600" spc="4" baseline="3413" dirty="0">
                <a:latin typeface="Calibri"/>
                <a:cs typeface="Calibri"/>
              </a:rPr>
              <a:t>r</a:t>
            </a:r>
            <a:r>
              <a:rPr sz="3600" spc="-9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eile</a:t>
            </a:r>
            <a:r>
              <a:rPr sz="3600" spc="4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(in</a:t>
            </a:r>
            <a:r>
              <a:rPr sz="3600" spc="-9" baseline="3413" dirty="0">
                <a:latin typeface="Calibri"/>
                <a:cs typeface="Calibri"/>
              </a:rPr>
              <a:t> </a:t>
            </a:r>
            <a:r>
              <a:rPr sz="3600" spc="9" baseline="3413" dirty="0">
                <a:latin typeface="Calibri"/>
                <a:cs typeface="Calibri"/>
              </a:rPr>
              <a:t>M</a:t>
            </a:r>
            <a:r>
              <a:rPr sz="3600" spc="-19" baseline="3413" dirty="0">
                <a:latin typeface="Calibri"/>
                <a:cs typeface="Calibri"/>
              </a:rPr>
              <a:t>e</a:t>
            </a:r>
            <a:r>
              <a:rPr sz="3600" spc="-9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e</a:t>
            </a:r>
            <a:r>
              <a:rPr sz="3600" spc="4" baseline="3413" dirty="0">
                <a:latin typeface="Calibri"/>
                <a:cs typeface="Calibri"/>
              </a:rPr>
              <a:t>r</a:t>
            </a:r>
            <a:r>
              <a:rPr sz="3600" spc="9" baseline="3413" dirty="0">
                <a:latin typeface="Calibri"/>
                <a:cs typeface="Calibri"/>
              </a:rPr>
              <a:t>n</a:t>
            </a:r>
            <a:r>
              <a:rPr sz="3600" spc="0" baseline="3413" dirty="0">
                <a:latin typeface="Calibri"/>
                <a:cs typeface="Calibri"/>
              </a:rPr>
              <a:t>)</a:t>
            </a:r>
            <a:r>
              <a:rPr sz="3600" spc="-44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ei</a:t>
            </a:r>
            <a:r>
              <a:rPr sz="3600" spc="14" baseline="3413" dirty="0">
                <a:latin typeface="Calibri"/>
                <a:cs typeface="Calibri"/>
              </a:rPr>
              <a:t>n</a:t>
            </a:r>
            <a:r>
              <a:rPr sz="3600" spc="0" baseline="3413" dirty="0">
                <a:latin typeface="Calibri"/>
                <a:cs typeface="Calibri"/>
              </a:rPr>
              <a:t>es</a:t>
            </a:r>
            <a:r>
              <a:rPr sz="3600" spc="-9" baseline="3413" dirty="0">
                <a:latin typeface="Calibri"/>
                <a:cs typeface="Calibri"/>
              </a:rPr>
              <a:t> B</a:t>
            </a:r>
            <a:r>
              <a:rPr sz="3600" spc="0" baseline="3413" dirty="0">
                <a:latin typeface="Calibri"/>
                <a:cs typeface="Calibri"/>
              </a:rPr>
              <a:t>o</a:t>
            </a:r>
            <a:r>
              <a:rPr sz="3600" spc="9" baseline="3413" dirty="0">
                <a:latin typeface="Calibri"/>
                <a:cs typeface="Calibri"/>
              </a:rPr>
              <a:t>o</a:t>
            </a:r>
            <a:r>
              <a:rPr sz="3600" spc="-9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es,</a:t>
            </a:r>
            <a:r>
              <a:rPr sz="3600" spc="-34" baseline="3413" dirty="0">
                <a:latin typeface="Calibri"/>
                <a:cs typeface="Calibri"/>
              </a:rPr>
              <a:t> </a:t>
            </a:r>
            <a:r>
              <a:rPr sz="3600" spc="9" baseline="3413" dirty="0">
                <a:latin typeface="Calibri"/>
                <a:cs typeface="Calibri"/>
              </a:rPr>
              <a:t>d</a:t>
            </a:r>
            <a:r>
              <a:rPr sz="3600" spc="0" baseline="3413" dirty="0">
                <a:latin typeface="Calibri"/>
                <a:cs typeface="Calibri"/>
              </a:rPr>
              <a:t>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0206" y="1801088"/>
            <a:ext cx="3772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4805" y="1801088"/>
            <a:ext cx="4902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9" baseline="3413" dirty="0">
                <a:latin typeface="Calibri"/>
                <a:cs typeface="Calibri"/>
              </a:rPr>
              <a:t>d</a:t>
            </a:r>
            <a:r>
              <a:rPr sz="3600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5762" y="1801088"/>
            <a:ext cx="161918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9" baseline="3413" dirty="0">
                <a:latin typeface="Calibri"/>
                <a:cs typeface="Calibri"/>
              </a:rPr>
              <a:t>b</a:t>
            </a:r>
            <a:r>
              <a:rPr sz="3600" spc="0" baseline="3413" dirty="0">
                <a:latin typeface="Calibri"/>
                <a:cs typeface="Calibri"/>
              </a:rPr>
              <a:t>e</a:t>
            </a:r>
            <a:r>
              <a:rPr sz="3600" spc="-19" baseline="3413" dirty="0">
                <a:latin typeface="Calibri"/>
                <a:cs typeface="Calibri"/>
              </a:rPr>
              <a:t>v</a:t>
            </a:r>
            <a:r>
              <a:rPr sz="3600" spc="0" baseline="3413" dirty="0">
                <a:latin typeface="Calibri"/>
                <a:cs typeface="Calibri"/>
              </a:rPr>
              <a:t>o</a:t>
            </a:r>
            <a:r>
              <a:rPr sz="3600" spc="4" baseline="3413" dirty="0">
                <a:latin typeface="Calibri"/>
                <a:cs typeface="Calibri"/>
              </a:rPr>
              <a:t>r</a:t>
            </a:r>
            <a:r>
              <a:rPr sz="3600" spc="9" baseline="3413" dirty="0">
                <a:latin typeface="Calibri"/>
                <a:cs typeface="Calibri"/>
              </a:rPr>
              <a:t>zu</a:t>
            </a:r>
            <a:r>
              <a:rPr sz="3600" spc="-50" baseline="3413" dirty="0">
                <a:latin typeface="Calibri"/>
                <a:cs typeface="Calibri"/>
              </a:rPr>
              <a:t>g</a:t>
            </a:r>
            <a:r>
              <a:rPr sz="3600" spc="-9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504" y="2166620"/>
            <a:ext cx="68612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latin typeface="Calibri"/>
                <a:cs typeface="Calibri"/>
              </a:rPr>
              <a:t>Sei</a:t>
            </a:r>
            <a:r>
              <a:rPr sz="3600" spc="-9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7462" y="2166620"/>
            <a:ext cx="6067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latin typeface="Calibri"/>
                <a:cs typeface="Calibri"/>
              </a:rPr>
              <a:t>ei</a:t>
            </a:r>
            <a:r>
              <a:rPr sz="3600" spc="14" baseline="3413" dirty="0">
                <a:latin typeface="Calibri"/>
                <a:cs typeface="Calibri"/>
              </a:rPr>
              <a:t>n</a:t>
            </a:r>
            <a:r>
              <a:rPr sz="3600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0654" y="2166620"/>
            <a:ext cx="167508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latin typeface="Calibri"/>
                <a:cs typeface="Calibri"/>
              </a:rPr>
              <a:t>1</a:t>
            </a:r>
            <a:r>
              <a:rPr sz="3600" spc="9" baseline="3413" dirty="0">
                <a:latin typeface="Calibri"/>
                <a:cs typeface="Calibri"/>
              </a:rPr>
              <a:t>0</a:t>
            </a:r>
            <a:r>
              <a:rPr sz="3600" spc="0" baseline="3413" dirty="0">
                <a:latin typeface="Calibri"/>
                <a:cs typeface="Calibri"/>
              </a:rPr>
              <a:t>0m</a:t>
            </a:r>
            <a:r>
              <a:rPr sz="3600" spc="-29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la</a:t>
            </a:r>
            <a:r>
              <a:rPr sz="3600" spc="9" baseline="3413" dirty="0">
                <a:latin typeface="Calibri"/>
                <a:cs typeface="Calibri"/>
              </a:rPr>
              <a:t>n</a:t>
            </a:r>
            <a:r>
              <a:rPr sz="3600" spc="-25" baseline="3413" dirty="0">
                <a:latin typeface="Calibri"/>
                <a:cs typeface="Calibri"/>
              </a:rPr>
              <a:t>g</a:t>
            </a:r>
            <a:r>
              <a:rPr sz="3600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0187" y="2166620"/>
            <a:ext cx="228823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latin typeface="Calibri"/>
                <a:cs typeface="Calibri"/>
              </a:rPr>
              <a:t>S</a:t>
            </a:r>
            <a:r>
              <a:rPr sz="3600" spc="-14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ar</a:t>
            </a:r>
            <a:r>
              <a:rPr sz="3600" spc="14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li</a:t>
            </a:r>
            <a:r>
              <a:rPr sz="3600" spc="9" baseline="3413" dirty="0">
                <a:latin typeface="Calibri"/>
                <a:cs typeface="Calibri"/>
              </a:rPr>
              <a:t>n</a:t>
            </a:r>
            <a:r>
              <a:rPr sz="3600" spc="0" baseline="3413" dirty="0">
                <a:latin typeface="Calibri"/>
                <a:cs typeface="Calibri"/>
              </a:rPr>
              <a:t>ie</a:t>
            </a:r>
            <a:r>
              <a:rPr sz="3600" spc="-54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lo</a:t>
            </a:r>
            <a:r>
              <a:rPr sz="3600" spc="-19" baseline="3413" dirty="0">
                <a:latin typeface="Calibri"/>
                <a:cs typeface="Calibri"/>
              </a:rPr>
              <a:t>s</a:t>
            </a:r>
            <a:r>
              <a:rPr sz="3600" spc="-34" baseline="3413" dirty="0">
                <a:latin typeface="Calibri"/>
                <a:cs typeface="Calibri"/>
              </a:rPr>
              <a:t>f</a:t>
            </a:r>
            <a:r>
              <a:rPr sz="3600" spc="0" baseline="3413" dirty="0">
                <a:latin typeface="Calibri"/>
                <a:cs typeface="Calibri"/>
              </a:rPr>
              <a:t>ä</a:t>
            </a:r>
            <a:r>
              <a:rPr sz="3600" spc="9" baseline="3413" dirty="0">
                <a:latin typeface="Calibri"/>
                <a:cs typeface="Calibri"/>
              </a:rPr>
              <a:t>h</a:t>
            </a:r>
            <a:r>
              <a:rPr sz="3600" spc="0" baseline="3413" dirty="0">
                <a:latin typeface="Calibri"/>
                <a:cs typeface="Calibri"/>
              </a:rPr>
              <a:t>r</a:t>
            </a:r>
            <a:r>
              <a:rPr sz="3600" spc="9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2661901" y="3113964"/>
            <a:ext cx="34353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4000" b="1" spc="0" baseline="3413" dirty="0">
                <a:latin typeface="Calibri"/>
                <a:cs typeface="Calibri"/>
              </a:rPr>
              <a:t>L</a:t>
            </a:r>
            <a:r>
              <a:rPr sz="4000" b="1" spc="9" baseline="3413" dirty="0">
                <a:latin typeface="Calibri"/>
                <a:cs typeface="Calibri"/>
              </a:rPr>
              <a:t> </a:t>
            </a:r>
            <a:r>
              <a:rPr sz="4000" b="1" spc="0" baseline="3413" dirty="0">
                <a:latin typeface="Calibri"/>
                <a:cs typeface="Calibri"/>
              </a:rPr>
              <a:t>x</a:t>
            </a:r>
            <a:r>
              <a:rPr sz="4000" b="1" spc="-19" baseline="3413" dirty="0">
                <a:latin typeface="Calibri"/>
                <a:cs typeface="Calibri"/>
              </a:rPr>
              <a:t> </a:t>
            </a:r>
            <a:r>
              <a:rPr sz="4000" b="1" spc="-9" baseline="3413" dirty="0">
                <a:latin typeface="Calibri"/>
                <a:cs typeface="Calibri"/>
              </a:rPr>
              <a:t>t</a:t>
            </a:r>
            <a:r>
              <a:rPr sz="4000" b="1" spc="0" baseline="3413" dirty="0">
                <a:latin typeface="Calibri"/>
                <a:cs typeface="Calibri"/>
              </a:rPr>
              <a:t>a</a:t>
            </a:r>
            <a:r>
              <a:rPr sz="4000" b="1" spc="9" baseline="3413" dirty="0">
                <a:latin typeface="Calibri"/>
                <a:cs typeface="Calibri"/>
              </a:rPr>
              <a:t>n</a:t>
            </a:r>
            <a:r>
              <a:rPr sz="4000" b="1" spc="0" baseline="3413" dirty="0">
                <a:latin typeface="Calibri"/>
                <a:cs typeface="Calibri"/>
              </a:rPr>
              <a:t>g.</a:t>
            </a:r>
            <a:r>
              <a:rPr sz="4000" b="1" spc="-39" baseline="3413" dirty="0">
                <a:latin typeface="Calibri"/>
                <a:cs typeface="Calibri"/>
              </a:rPr>
              <a:t> </a:t>
            </a:r>
            <a:r>
              <a:rPr sz="4000" b="1" i="1" spc="0" baseline="3413" dirty="0">
                <a:latin typeface="Calibri"/>
                <a:cs typeface="Calibri"/>
              </a:rPr>
              <a:t>α </a:t>
            </a:r>
            <a:r>
              <a:rPr sz="4000" b="1" spc="0" baseline="3413" dirty="0">
                <a:latin typeface="Calibri"/>
                <a:cs typeface="Calibri"/>
              </a:rPr>
              <a:t>=</a:t>
            </a:r>
            <a:r>
              <a:rPr sz="4000" b="1" spc="-9" baseline="3413" dirty="0">
                <a:latin typeface="Calibri"/>
                <a:cs typeface="Calibri"/>
              </a:rPr>
              <a:t> </a:t>
            </a:r>
            <a:r>
              <a:rPr sz="4000" b="1" spc="-89" baseline="3413" dirty="0">
                <a:latin typeface="Calibri"/>
                <a:cs typeface="Calibri"/>
              </a:rPr>
              <a:t>V</a:t>
            </a:r>
            <a:r>
              <a:rPr sz="4000" b="1" spc="0" baseline="3413" dirty="0">
                <a:latin typeface="Calibri"/>
                <a:cs typeface="Calibri"/>
              </a:rPr>
              <a:t>o</a:t>
            </a:r>
            <a:r>
              <a:rPr sz="4000" b="1" spc="-39" baseline="3413" dirty="0">
                <a:latin typeface="Calibri"/>
                <a:cs typeface="Calibri"/>
              </a:rPr>
              <a:t>r</a:t>
            </a:r>
            <a:r>
              <a:rPr sz="4000" b="1" spc="0" baseline="3413" dirty="0">
                <a:latin typeface="Calibri"/>
                <a:cs typeface="Calibri"/>
              </a:rPr>
              <a:t>s</a:t>
            </a:r>
            <a:r>
              <a:rPr sz="4000" b="1" spc="4" baseline="3413" dirty="0">
                <a:latin typeface="Calibri"/>
                <a:cs typeface="Calibri"/>
              </a:rPr>
              <a:t>p</a:t>
            </a:r>
            <a:r>
              <a:rPr sz="4000" b="1" spc="0" baseline="3413" dirty="0">
                <a:latin typeface="Calibri"/>
                <a:cs typeface="Calibri"/>
              </a:rPr>
              <a:t>r</a:t>
            </a:r>
            <a:r>
              <a:rPr sz="4000" b="1" spc="9" baseline="3413" dirty="0">
                <a:latin typeface="Calibri"/>
                <a:cs typeface="Calibri"/>
              </a:rPr>
              <a:t>un</a:t>
            </a:r>
            <a:r>
              <a:rPr sz="4000" b="1" spc="0" baseline="3413" dirty="0">
                <a:latin typeface="Calibri"/>
                <a:cs typeface="Calibri"/>
              </a:rPr>
              <a:t>g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908631" y="3810000"/>
            <a:ext cx="50273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5   Grad =			 8.7 m</a:t>
            </a:r>
          </a:p>
          <a:p>
            <a:r>
              <a:rPr lang="de-CH" sz="3200" dirty="0"/>
              <a:t>10 Grad =			17,4 m</a:t>
            </a:r>
          </a:p>
          <a:p>
            <a:r>
              <a:rPr lang="de-CH" sz="3200" dirty="0"/>
              <a:t>15 Grad =			25,9 m</a:t>
            </a:r>
          </a:p>
          <a:p>
            <a:r>
              <a:rPr lang="de-CH" sz="3200" dirty="0"/>
              <a:t>20 Grad =			34,2 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41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76149">
            <a:off x="1371988" y="-115575"/>
            <a:ext cx="6870787" cy="6870787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</p:pic>
      <p:sp>
        <p:nvSpPr>
          <p:cNvPr id="24" name="Ovale Legende 23"/>
          <p:cNvSpPr/>
          <p:nvPr/>
        </p:nvSpPr>
        <p:spPr>
          <a:xfrm>
            <a:off x="2057400" y="2996715"/>
            <a:ext cx="1820379" cy="694029"/>
          </a:xfrm>
          <a:prstGeom prst="wedgeEllipseCallout">
            <a:avLst>
              <a:gd name="adj1" fmla="val 79630"/>
              <a:gd name="adj2" fmla="val -2784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Legende 24"/>
          <p:cNvSpPr/>
          <p:nvPr/>
        </p:nvSpPr>
        <p:spPr>
          <a:xfrm>
            <a:off x="3581400" y="4572000"/>
            <a:ext cx="1886711" cy="594359"/>
          </a:xfrm>
          <a:prstGeom prst="wedgeEllipseCallout">
            <a:avLst>
              <a:gd name="adj1" fmla="val -71037"/>
              <a:gd name="adj2" fmla="val 8788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7"/>
          <p:cNvSpPr/>
          <p:nvPr/>
        </p:nvSpPr>
        <p:spPr>
          <a:xfrm>
            <a:off x="6705600" y="5029200"/>
            <a:ext cx="640079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2464" y="540105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1325" y="144163"/>
                </a:lnTo>
                <a:lnTo>
                  <a:pt x="4195" y="158820"/>
                </a:lnTo>
                <a:lnTo>
                  <a:pt x="8566" y="172784"/>
                </a:lnTo>
                <a:lnTo>
                  <a:pt x="14337" y="185945"/>
                </a:lnTo>
                <a:lnTo>
                  <a:pt x="21409" y="198192"/>
                </a:lnTo>
                <a:lnTo>
                  <a:pt x="29681" y="209414"/>
                </a:lnTo>
                <a:lnTo>
                  <a:pt x="39053" y="219499"/>
                </a:lnTo>
                <a:lnTo>
                  <a:pt x="49424" y="228337"/>
                </a:lnTo>
                <a:lnTo>
                  <a:pt x="60696" y="235816"/>
                </a:lnTo>
                <a:lnTo>
                  <a:pt x="72767" y="241827"/>
                </a:lnTo>
                <a:lnTo>
                  <a:pt x="85537" y="246258"/>
                </a:lnTo>
                <a:lnTo>
                  <a:pt x="98907" y="248998"/>
                </a:lnTo>
                <a:lnTo>
                  <a:pt x="112775" y="249936"/>
                </a:lnTo>
                <a:lnTo>
                  <a:pt x="116346" y="249874"/>
                </a:lnTo>
                <a:lnTo>
                  <a:pt x="130097" y="248467"/>
                </a:lnTo>
                <a:lnTo>
                  <a:pt x="143324" y="245286"/>
                </a:lnTo>
                <a:lnTo>
                  <a:pt x="155926" y="240443"/>
                </a:lnTo>
                <a:lnTo>
                  <a:pt x="167803" y="234048"/>
                </a:lnTo>
                <a:lnTo>
                  <a:pt x="178855" y="226212"/>
                </a:lnTo>
                <a:lnTo>
                  <a:pt x="188982" y="217047"/>
                </a:lnTo>
                <a:lnTo>
                  <a:pt x="198083" y="206662"/>
                </a:lnTo>
                <a:lnTo>
                  <a:pt x="206059" y="195169"/>
                </a:lnTo>
                <a:lnTo>
                  <a:pt x="212809" y="182679"/>
                </a:lnTo>
                <a:lnTo>
                  <a:pt x="218234" y="169303"/>
                </a:lnTo>
                <a:lnTo>
                  <a:pt x="222232" y="155152"/>
                </a:lnTo>
                <a:lnTo>
                  <a:pt x="224705" y="140336"/>
                </a:lnTo>
                <a:lnTo>
                  <a:pt x="225551" y="124968"/>
                </a:lnTo>
                <a:lnTo>
                  <a:pt x="225496" y="121011"/>
                </a:lnTo>
                <a:lnTo>
                  <a:pt x="224226" y="105772"/>
                </a:lnTo>
                <a:lnTo>
                  <a:pt x="221356" y="91115"/>
                </a:lnTo>
                <a:lnTo>
                  <a:pt x="216985" y="77151"/>
                </a:lnTo>
                <a:lnTo>
                  <a:pt x="211214" y="63990"/>
                </a:lnTo>
                <a:lnTo>
                  <a:pt x="204142" y="51743"/>
                </a:lnTo>
                <a:lnTo>
                  <a:pt x="195870" y="40521"/>
                </a:lnTo>
                <a:lnTo>
                  <a:pt x="186498" y="30436"/>
                </a:lnTo>
                <a:lnTo>
                  <a:pt x="176127" y="21598"/>
                </a:lnTo>
                <a:lnTo>
                  <a:pt x="164855" y="14119"/>
                </a:lnTo>
                <a:lnTo>
                  <a:pt x="152784" y="8108"/>
                </a:lnTo>
                <a:lnTo>
                  <a:pt x="140014" y="3677"/>
                </a:lnTo>
                <a:lnTo>
                  <a:pt x="126644" y="937"/>
                </a:lnTo>
                <a:lnTo>
                  <a:pt x="112775" y="0"/>
                </a:lnTo>
                <a:lnTo>
                  <a:pt x="109205" y="61"/>
                </a:lnTo>
                <a:lnTo>
                  <a:pt x="95454" y="1468"/>
                </a:lnTo>
                <a:lnTo>
                  <a:pt x="82227" y="4649"/>
                </a:lnTo>
                <a:lnTo>
                  <a:pt x="69625" y="9492"/>
                </a:lnTo>
                <a:lnTo>
                  <a:pt x="57748" y="15887"/>
                </a:lnTo>
                <a:lnTo>
                  <a:pt x="46696" y="23723"/>
                </a:lnTo>
                <a:lnTo>
                  <a:pt x="36569" y="32888"/>
                </a:lnTo>
                <a:lnTo>
                  <a:pt x="27468" y="43273"/>
                </a:lnTo>
                <a:lnTo>
                  <a:pt x="19492" y="54766"/>
                </a:lnTo>
                <a:lnTo>
                  <a:pt x="12742" y="67256"/>
                </a:lnTo>
                <a:lnTo>
                  <a:pt x="7317" y="80632"/>
                </a:lnTo>
                <a:lnTo>
                  <a:pt x="3319" y="94783"/>
                </a:lnTo>
                <a:lnTo>
                  <a:pt x="846" y="109599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5812" y="539343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846" y="109599"/>
                </a:lnTo>
                <a:lnTo>
                  <a:pt x="3319" y="94783"/>
                </a:lnTo>
                <a:lnTo>
                  <a:pt x="7317" y="80632"/>
                </a:lnTo>
                <a:lnTo>
                  <a:pt x="12742" y="67256"/>
                </a:lnTo>
                <a:lnTo>
                  <a:pt x="19492" y="54766"/>
                </a:lnTo>
                <a:lnTo>
                  <a:pt x="27468" y="43273"/>
                </a:lnTo>
                <a:lnTo>
                  <a:pt x="36569" y="32888"/>
                </a:lnTo>
                <a:lnTo>
                  <a:pt x="46696" y="23723"/>
                </a:lnTo>
                <a:lnTo>
                  <a:pt x="57748" y="15887"/>
                </a:lnTo>
                <a:lnTo>
                  <a:pt x="69625" y="9492"/>
                </a:lnTo>
                <a:lnTo>
                  <a:pt x="82227" y="4649"/>
                </a:lnTo>
                <a:lnTo>
                  <a:pt x="95454" y="1468"/>
                </a:lnTo>
                <a:lnTo>
                  <a:pt x="109205" y="61"/>
                </a:lnTo>
                <a:lnTo>
                  <a:pt x="112775" y="0"/>
                </a:lnTo>
                <a:lnTo>
                  <a:pt x="126644" y="937"/>
                </a:lnTo>
                <a:lnTo>
                  <a:pt x="140014" y="3677"/>
                </a:lnTo>
                <a:lnTo>
                  <a:pt x="152784" y="8108"/>
                </a:lnTo>
                <a:lnTo>
                  <a:pt x="164855" y="14119"/>
                </a:lnTo>
                <a:lnTo>
                  <a:pt x="176127" y="21598"/>
                </a:lnTo>
                <a:lnTo>
                  <a:pt x="186498" y="30436"/>
                </a:lnTo>
                <a:lnTo>
                  <a:pt x="195870" y="40521"/>
                </a:lnTo>
                <a:lnTo>
                  <a:pt x="204142" y="51743"/>
                </a:lnTo>
                <a:lnTo>
                  <a:pt x="211214" y="63990"/>
                </a:lnTo>
                <a:lnTo>
                  <a:pt x="216985" y="77151"/>
                </a:lnTo>
                <a:lnTo>
                  <a:pt x="221356" y="91115"/>
                </a:lnTo>
                <a:lnTo>
                  <a:pt x="224226" y="105772"/>
                </a:lnTo>
                <a:lnTo>
                  <a:pt x="225496" y="121011"/>
                </a:lnTo>
                <a:lnTo>
                  <a:pt x="225551" y="124968"/>
                </a:lnTo>
                <a:lnTo>
                  <a:pt x="224705" y="140336"/>
                </a:lnTo>
                <a:lnTo>
                  <a:pt x="222232" y="155152"/>
                </a:lnTo>
                <a:lnTo>
                  <a:pt x="218234" y="169303"/>
                </a:lnTo>
                <a:lnTo>
                  <a:pt x="212809" y="182679"/>
                </a:lnTo>
                <a:lnTo>
                  <a:pt x="206059" y="195169"/>
                </a:lnTo>
                <a:lnTo>
                  <a:pt x="198083" y="206662"/>
                </a:lnTo>
                <a:lnTo>
                  <a:pt x="188982" y="217047"/>
                </a:lnTo>
                <a:lnTo>
                  <a:pt x="178855" y="226212"/>
                </a:lnTo>
                <a:lnTo>
                  <a:pt x="167803" y="234048"/>
                </a:lnTo>
                <a:lnTo>
                  <a:pt x="155926" y="240443"/>
                </a:lnTo>
                <a:lnTo>
                  <a:pt x="143324" y="245286"/>
                </a:lnTo>
                <a:lnTo>
                  <a:pt x="130097" y="248467"/>
                </a:lnTo>
                <a:lnTo>
                  <a:pt x="116346" y="249874"/>
                </a:lnTo>
                <a:lnTo>
                  <a:pt x="112775" y="249936"/>
                </a:lnTo>
                <a:lnTo>
                  <a:pt x="98907" y="248998"/>
                </a:lnTo>
                <a:lnTo>
                  <a:pt x="85537" y="246258"/>
                </a:lnTo>
                <a:lnTo>
                  <a:pt x="72767" y="241827"/>
                </a:lnTo>
                <a:lnTo>
                  <a:pt x="60696" y="235816"/>
                </a:lnTo>
                <a:lnTo>
                  <a:pt x="49424" y="228337"/>
                </a:lnTo>
                <a:lnTo>
                  <a:pt x="39053" y="219499"/>
                </a:lnTo>
                <a:lnTo>
                  <a:pt x="29681" y="209414"/>
                </a:lnTo>
                <a:lnTo>
                  <a:pt x="21409" y="198192"/>
                </a:lnTo>
                <a:lnTo>
                  <a:pt x="14337" y="185945"/>
                </a:lnTo>
                <a:lnTo>
                  <a:pt x="8566" y="172784"/>
                </a:lnTo>
                <a:lnTo>
                  <a:pt x="4195" y="158820"/>
                </a:lnTo>
                <a:lnTo>
                  <a:pt x="1325" y="144163"/>
                </a:lnTo>
                <a:lnTo>
                  <a:pt x="55" y="128924"/>
                </a:lnTo>
                <a:lnTo>
                  <a:pt x="0" y="124968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9840" y="5513832"/>
            <a:ext cx="4175632" cy="4318"/>
          </a:xfrm>
          <a:custGeom>
            <a:avLst/>
            <a:gdLst/>
            <a:ahLst/>
            <a:cxnLst/>
            <a:rect l="l" t="t" r="r" b="b"/>
            <a:pathLst>
              <a:path w="4175632" h="4318">
                <a:moveTo>
                  <a:pt x="0" y="4318"/>
                </a:moveTo>
                <a:lnTo>
                  <a:pt x="4175632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8688" y="4806696"/>
            <a:ext cx="451103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0496" y="646613"/>
            <a:ext cx="3728103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</a:t>
            </a:r>
            <a:r>
              <a:rPr lang="de-CH" sz="6600" b="1" spc="0" baseline="3103" dirty="0">
                <a:latin typeface="Calibri"/>
                <a:cs typeface="Calibri"/>
              </a:rPr>
              <a:t>4</a:t>
            </a:r>
            <a:r>
              <a:rPr sz="6600" b="1" spc="0" baseline="3103" dirty="0">
                <a:latin typeface="Calibri"/>
                <a:cs typeface="Calibri"/>
              </a:rPr>
              <a:t> </a:t>
            </a:r>
            <a:r>
              <a:rPr lang="de-CH" sz="6600" b="1" spc="9" baseline="3103" dirty="0">
                <a:latin typeface="Calibri"/>
                <a:cs typeface="Calibri"/>
              </a:rPr>
              <a:t>Linksdreher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Pfeil nach rechts 26"/>
          <p:cNvSpPr/>
          <p:nvPr/>
        </p:nvSpPr>
        <p:spPr>
          <a:xfrm rot="3623512">
            <a:off x="3692905" y="4427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6211063" y="5908546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feil nach rechts 30"/>
          <p:cNvSpPr/>
          <p:nvPr/>
        </p:nvSpPr>
        <p:spPr>
          <a:xfrm rot="16200000">
            <a:off x="4363975" y="5908544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feil nach rechts 31"/>
          <p:cNvSpPr/>
          <p:nvPr/>
        </p:nvSpPr>
        <p:spPr>
          <a:xfrm rot="16200000">
            <a:off x="2562607" y="5908545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/>
          <p:cNvSpPr txBox="1"/>
          <p:nvPr/>
        </p:nvSpPr>
        <p:spPr>
          <a:xfrm>
            <a:off x="6287377" y="50311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A</a:t>
            </a:r>
            <a:endParaRPr lang="en-US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420738" y="50292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B</a:t>
            </a:r>
            <a:endParaRPr lang="en-US" sz="28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631779" y="5029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C</a:t>
            </a:r>
            <a:endParaRPr lang="en-US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792" y="1493243"/>
            <a:ext cx="256054" cy="280440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2890722" y="5283448"/>
            <a:ext cx="295656" cy="2352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V="1">
            <a:off x="2869390" y="1940890"/>
            <a:ext cx="2431953" cy="3349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>
            <a:stCxn id="4" idx="0"/>
          </p:cNvCxnSpPr>
          <p:nvPr/>
        </p:nvCxnSpPr>
        <p:spPr>
          <a:xfrm>
            <a:off x="4596819" y="1493243"/>
            <a:ext cx="689284" cy="4661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214375" y="3024341"/>
            <a:ext cx="1663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Streckbug</a:t>
            </a:r>
            <a:endParaRPr lang="en-US" sz="2800" dirty="0"/>
          </a:p>
        </p:txBody>
      </p:sp>
      <p:sp>
        <p:nvSpPr>
          <p:cNvPr id="23" name="Textfeld 22"/>
          <p:cNvSpPr txBox="1"/>
          <p:nvPr/>
        </p:nvSpPr>
        <p:spPr>
          <a:xfrm>
            <a:off x="3784922" y="4617491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err="1"/>
              <a:t>Holebug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04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winkliges Dreieck 12"/>
          <p:cNvSpPr/>
          <p:nvPr/>
        </p:nvSpPr>
        <p:spPr>
          <a:xfrm rot="20930385">
            <a:off x="2704061" y="5174459"/>
            <a:ext cx="3825239" cy="76200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ject 18"/>
          <p:cNvSpPr/>
          <p:nvPr/>
        </p:nvSpPr>
        <p:spPr>
          <a:xfrm>
            <a:off x="2332464" y="540105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1325" y="144163"/>
                </a:lnTo>
                <a:lnTo>
                  <a:pt x="4195" y="158820"/>
                </a:lnTo>
                <a:lnTo>
                  <a:pt x="8566" y="172784"/>
                </a:lnTo>
                <a:lnTo>
                  <a:pt x="14337" y="185945"/>
                </a:lnTo>
                <a:lnTo>
                  <a:pt x="21409" y="198192"/>
                </a:lnTo>
                <a:lnTo>
                  <a:pt x="29681" y="209414"/>
                </a:lnTo>
                <a:lnTo>
                  <a:pt x="39053" y="219499"/>
                </a:lnTo>
                <a:lnTo>
                  <a:pt x="49424" y="228337"/>
                </a:lnTo>
                <a:lnTo>
                  <a:pt x="60696" y="235816"/>
                </a:lnTo>
                <a:lnTo>
                  <a:pt x="72767" y="241827"/>
                </a:lnTo>
                <a:lnTo>
                  <a:pt x="85537" y="246258"/>
                </a:lnTo>
                <a:lnTo>
                  <a:pt x="98907" y="248998"/>
                </a:lnTo>
                <a:lnTo>
                  <a:pt x="112775" y="249936"/>
                </a:lnTo>
                <a:lnTo>
                  <a:pt x="116346" y="249874"/>
                </a:lnTo>
                <a:lnTo>
                  <a:pt x="130097" y="248467"/>
                </a:lnTo>
                <a:lnTo>
                  <a:pt x="143324" y="245286"/>
                </a:lnTo>
                <a:lnTo>
                  <a:pt x="155926" y="240443"/>
                </a:lnTo>
                <a:lnTo>
                  <a:pt x="167803" y="234048"/>
                </a:lnTo>
                <a:lnTo>
                  <a:pt x="178855" y="226212"/>
                </a:lnTo>
                <a:lnTo>
                  <a:pt x="188982" y="217047"/>
                </a:lnTo>
                <a:lnTo>
                  <a:pt x="198083" y="206662"/>
                </a:lnTo>
                <a:lnTo>
                  <a:pt x="206059" y="195169"/>
                </a:lnTo>
                <a:lnTo>
                  <a:pt x="212809" y="182679"/>
                </a:lnTo>
                <a:lnTo>
                  <a:pt x="218234" y="169303"/>
                </a:lnTo>
                <a:lnTo>
                  <a:pt x="222232" y="155152"/>
                </a:lnTo>
                <a:lnTo>
                  <a:pt x="224705" y="140336"/>
                </a:lnTo>
                <a:lnTo>
                  <a:pt x="225551" y="124968"/>
                </a:lnTo>
                <a:lnTo>
                  <a:pt x="225496" y="121011"/>
                </a:lnTo>
                <a:lnTo>
                  <a:pt x="224226" y="105772"/>
                </a:lnTo>
                <a:lnTo>
                  <a:pt x="221356" y="91115"/>
                </a:lnTo>
                <a:lnTo>
                  <a:pt x="216985" y="77151"/>
                </a:lnTo>
                <a:lnTo>
                  <a:pt x="211214" y="63990"/>
                </a:lnTo>
                <a:lnTo>
                  <a:pt x="204142" y="51743"/>
                </a:lnTo>
                <a:lnTo>
                  <a:pt x="195870" y="40521"/>
                </a:lnTo>
                <a:lnTo>
                  <a:pt x="186498" y="30436"/>
                </a:lnTo>
                <a:lnTo>
                  <a:pt x="176127" y="21598"/>
                </a:lnTo>
                <a:lnTo>
                  <a:pt x="164855" y="14119"/>
                </a:lnTo>
                <a:lnTo>
                  <a:pt x="152784" y="8108"/>
                </a:lnTo>
                <a:lnTo>
                  <a:pt x="140014" y="3677"/>
                </a:lnTo>
                <a:lnTo>
                  <a:pt x="126644" y="937"/>
                </a:lnTo>
                <a:lnTo>
                  <a:pt x="112775" y="0"/>
                </a:lnTo>
                <a:lnTo>
                  <a:pt x="109205" y="61"/>
                </a:lnTo>
                <a:lnTo>
                  <a:pt x="95454" y="1468"/>
                </a:lnTo>
                <a:lnTo>
                  <a:pt x="82227" y="4649"/>
                </a:lnTo>
                <a:lnTo>
                  <a:pt x="69625" y="9492"/>
                </a:lnTo>
                <a:lnTo>
                  <a:pt x="57748" y="15887"/>
                </a:lnTo>
                <a:lnTo>
                  <a:pt x="46696" y="23723"/>
                </a:lnTo>
                <a:lnTo>
                  <a:pt x="36569" y="32888"/>
                </a:lnTo>
                <a:lnTo>
                  <a:pt x="27468" y="43273"/>
                </a:lnTo>
                <a:lnTo>
                  <a:pt x="19492" y="54766"/>
                </a:lnTo>
                <a:lnTo>
                  <a:pt x="12742" y="67256"/>
                </a:lnTo>
                <a:lnTo>
                  <a:pt x="7317" y="80632"/>
                </a:lnTo>
                <a:lnTo>
                  <a:pt x="3319" y="94783"/>
                </a:lnTo>
                <a:lnTo>
                  <a:pt x="846" y="109599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5812" y="539343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846" y="109599"/>
                </a:lnTo>
                <a:lnTo>
                  <a:pt x="3319" y="94783"/>
                </a:lnTo>
                <a:lnTo>
                  <a:pt x="7317" y="80632"/>
                </a:lnTo>
                <a:lnTo>
                  <a:pt x="12742" y="67256"/>
                </a:lnTo>
                <a:lnTo>
                  <a:pt x="19492" y="54766"/>
                </a:lnTo>
                <a:lnTo>
                  <a:pt x="27468" y="43273"/>
                </a:lnTo>
                <a:lnTo>
                  <a:pt x="36569" y="32888"/>
                </a:lnTo>
                <a:lnTo>
                  <a:pt x="46696" y="23723"/>
                </a:lnTo>
                <a:lnTo>
                  <a:pt x="57748" y="15887"/>
                </a:lnTo>
                <a:lnTo>
                  <a:pt x="69625" y="9492"/>
                </a:lnTo>
                <a:lnTo>
                  <a:pt x="82227" y="4649"/>
                </a:lnTo>
                <a:lnTo>
                  <a:pt x="95454" y="1468"/>
                </a:lnTo>
                <a:lnTo>
                  <a:pt x="109205" y="61"/>
                </a:lnTo>
                <a:lnTo>
                  <a:pt x="112775" y="0"/>
                </a:lnTo>
                <a:lnTo>
                  <a:pt x="126644" y="937"/>
                </a:lnTo>
                <a:lnTo>
                  <a:pt x="140014" y="3677"/>
                </a:lnTo>
                <a:lnTo>
                  <a:pt x="152784" y="8108"/>
                </a:lnTo>
                <a:lnTo>
                  <a:pt x="164855" y="14119"/>
                </a:lnTo>
                <a:lnTo>
                  <a:pt x="176127" y="21598"/>
                </a:lnTo>
                <a:lnTo>
                  <a:pt x="186498" y="30436"/>
                </a:lnTo>
                <a:lnTo>
                  <a:pt x="195870" y="40521"/>
                </a:lnTo>
                <a:lnTo>
                  <a:pt x="204142" y="51743"/>
                </a:lnTo>
                <a:lnTo>
                  <a:pt x="211214" y="63990"/>
                </a:lnTo>
                <a:lnTo>
                  <a:pt x="216985" y="77151"/>
                </a:lnTo>
                <a:lnTo>
                  <a:pt x="221356" y="91115"/>
                </a:lnTo>
                <a:lnTo>
                  <a:pt x="224226" y="105772"/>
                </a:lnTo>
                <a:lnTo>
                  <a:pt x="225496" y="121011"/>
                </a:lnTo>
                <a:lnTo>
                  <a:pt x="225551" y="124968"/>
                </a:lnTo>
                <a:lnTo>
                  <a:pt x="224705" y="140336"/>
                </a:lnTo>
                <a:lnTo>
                  <a:pt x="222232" y="155152"/>
                </a:lnTo>
                <a:lnTo>
                  <a:pt x="218234" y="169303"/>
                </a:lnTo>
                <a:lnTo>
                  <a:pt x="212809" y="182679"/>
                </a:lnTo>
                <a:lnTo>
                  <a:pt x="206059" y="195169"/>
                </a:lnTo>
                <a:lnTo>
                  <a:pt x="198083" y="206662"/>
                </a:lnTo>
                <a:lnTo>
                  <a:pt x="188982" y="217047"/>
                </a:lnTo>
                <a:lnTo>
                  <a:pt x="178855" y="226212"/>
                </a:lnTo>
                <a:lnTo>
                  <a:pt x="167803" y="234048"/>
                </a:lnTo>
                <a:lnTo>
                  <a:pt x="155926" y="240443"/>
                </a:lnTo>
                <a:lnTo>
                  <a:pt x="143324" y="245286"/>
                </a:lnTo>
                <a:lnTo>
                  <a:pt x="130097" y="248467"/>
                </a:lnTo>
                <a:lnTo>
                  <a:pt x="116346" y="249874"/>
                </a:lnTo>
                <a:lnTo>
                  <a:pt x="112775" y="249936"/>
                </a:lnTo>
                <a:lnTo>
                  <a:pt x="98907" y="248998"/>
                </a:lnTo>
                <a:lnTo>
                  <a:pt x="85537" y="246258"/>
                </a:lnTo>
                <a:lnTo>
                  <a:pt x="72767" y="241827"/>
                </a:lnTo>
                <a:lnTo>
                  <a:pt x="60696" y="235816"/>
                </a:lnTo>
                <a:lnTo>
                  <a:pt x="49424" y="228337"/>
                </a:lnTo>
                <a:lnTo>
                  <a:pt x="39053" y="219499"/>
                </a:lnTo>
                <a:lnTo>
                  <a:pt x="29681" y="209414"/>
                </a:lnTo>
                <a:lnTo>
                  <a:pt x="21409" y="198192"/>
                </a:lnTo>
                <a:lnTo>
                  <a:pt x="14337" y="185945"/>
                </a:lnTo>
                <a:lnTo>
                  <a:pt x="8566" y="172784"/>
                </a:lnTo>
                <a:lnTo>
                  <a:pt x="4195" y="158820"/>
                </a:lnTo>
                <a:lnTo>
                  <a:pt x="1325" y="144163"/>
                </a:lnTo>
                <a:lnTo>
                  <a:pt x="55" y="128924"/>
                </a:lnTo>
                <a:lnTo>
                  <a:pt x="0" y="124968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9840" y="5513832"/>
            <a:ext cx="4175632" cy="4318"/>
          </a:xfrm>
          <a:custGeom>
            <a:avLst/>
            <a:gdLst/>
            <a:ahLst/>
            <a:cxnLst/>
            <a:rect l="l" t="t" r="r" b="b"/>
            <a:pathLst>
              <a:path w="4175632" h="4318">
                <a:moveTo>
                  <a:pt x="0" y="4318"/>
                </a:moveTo>
                <a:lnTo>
                  <a:pt x="4175632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6394" y="609600"/>
            <a:ext cx="269080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 </a:t>
            </a:r>
            <a:r>
              <a:rPr sz="6600" b="1" spc="9" baseline="3103" dirty="0">
                <a:latin typeface="Calibri"/>
                <a:cs typeface="Calibri"/>
              </a:rPr>
              <a:t>D</a:t>
            </a:r>
            <a:r>
              <a:rPr sz="6600" b="1" spc="0" baseline="3103" dirty="0">
                <a:latin typeface="Calibri"/>
                <a:cs typeface="Calibri"/>
              </a:rPr>
              <a:t>er</a:t>
            </a:r>
            <a:r>
              <a:rPr sz="6600" b="1" spc="-27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S</a:t>
            </a:r>
            <a:r>
              <a:rPr sz="6600" b="1" spc="-44" baseline="3103" dirty="0">
                <a:latin typeface="Calibri"/>
                <a:cs typeface="Calibri"/>
              </a:rPr>
              <a:t>t</a:t>
            </a:r>
            <a:r>
              <a:rPr sz="6600" b="1" spc="0" baseline="3103" dirty="0">
                <a:latin typeface="Calibri"/>
                <a:cs typeface="Calibri"/>
              </a:rPr>
              <a:t>art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Pfeil nach rechts 26"/>
          <p:cNvSpPr/>
          <p:nvPr/>
        </p:nvSpPr>
        <p:spPr>
          <a:xfrm rot="4009951">
            <a:off x="3902940" y="463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6211063" y="5908546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feil nach rechts 30"/>
          <p:cNvSpPr/>
          <p:nvPr/>
        </p:nvSpPr>
        <p:spPr>
          <a:xfrm rot="16200000">
            <a:off x="4363975" y="5908544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feil nach rechts 31"/>
          <p:cNvSpPr/>
          <p:nvPr/>
        </p:nvSpPr>
        <p:spPr>
          <a:xfrm rot="16200000">
            <a:off x="2562607" y="5908545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/>
          <p:cNvSpPr txBox="1"/>
          <p:nvPr/>
        </p:nvSpPr>
        <p:spPr>
          <a:xfrm>
            <a:off x="6280235" y="63604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A</a:t>
            </a:r>
            <a:endParaRPr lang="en-US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433803" y="634734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B</a:t>
            </a:r>
            <a:endParaRPr lang="en-US" sz="28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631779" y="63347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C</a:t>
            </a:r>
            <a:endParaRPr lang="en-US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792" y="1493243"/>
            <a:ext cx="256054" cy="28044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042936" y="3278060"/>
            <a:ext cx="34547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Hier sollte ich starten, </a:t>
            </a:r>
          </a:p>
          <a:p>
            <a:r>
              <a:rPr lang="de-CH" sz="2800" dirty="0"/>
              <a:t>wenn ich den Lauf </a:t>
            </a:r>
          </a:p>
          <a:p>
            <a:r>
              <a:rPr lang="de-CH" sz="2800" dirty="0"/>
              <a:t>gewinnen möchte.</a:t>
            </a:r>
            <a:endParaRPr lang="en-US" sz="2800" dirty="0"/>
          </a:p>
        </p:txBody>
      </p:sp>
      <p:sp>
        <p:nvSpPr>
          <p:cNvPr id="22" name="Textfeld 21"/>
          <p:cNvSpPr txBox="1"/>
          <p:nvPr/>
        </p:nvSpPr>
        <p:spPr>
          <a:xfrm>
            <a:off x="2295453" y="2164448"/>
            <a:ext cx="5389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Was ist mein Ziel für den Lauf?</a:t>
            </a:r>
            <a:endParaRPr lang="en-US" sz="3200" b="1" dirty="0"/>
          </a:p>
        </p:txBody>
      </p:sp>
      <p:sp>
        <p:nvSpPr>
          <p:cNvPr id="23" name="Ovale Legende 22"/>
          <p:cNvSpPr/>
          <p:nvPr/>
        </p:nvSpPr>
        <p:spPr>
          <a:xfrm>
            <a:off x="316394" y="3146690"/>
            <a:ext cx="4331806" cy="1629448"/>
          </a:xfrm>
          <a:prstGeom prst="wedgeEllipseCallout">
            <a:avLst>
              <a:gd name="adj1" fmla="val 3929"/>
              <a:gd name="adj2" fmla="val 902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/>
        </p:nvSpPr>
        <p:spPr>
          <a:xfrm>
            <a:off x="5196468" y="3096842"/>
            <a:ext cx="36756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Hier kann ich starten, </a:t>
            </a:r>
          </a:p>
          <a:p>
            <a:r>
              <a:rPr lang="de-CH" sz="2800" dirty="0"/>
              <a:t>wenn ich mich in der </a:t>
            </a:r>
          </a:p>
          <a:p>
            <a:r>
              <a:rPr lang="de-CH" sz="2800" dirty="0"/>
              <a:t>ersten Hälfte platzieren </a:t>
            </a:r>
          </a:p>
          <a:p>
            <a:r>
              <a:rPr lang="de-CH" sz="2800" dirty="0"/>
              <a:t>muss.</a:t>
            </a:r>
            <a:endParaRPr lang="en-US" sz="2800" dirty="0"/>
          </a:p>
        </p:txBody>
      </p:sp>
      <p:sp>
        <p:nvSpPr>
          <p:cNvPr id="25" name="Ovale Legende 24"/>
          <p:cNvSpPr/>
          <p:nvPr/>
        </p:nvSpPr>
        <p:spPr>
          <a:xfrm>
            <a:off x="4783321" y="2784552"/>
            <a:ext cx="4055879" cy="2244647"/>
          </a:xfrm>
          <a:prstGeom prst="wedgeEllipseCallout">
            <a:avLst>
              <a:gd name="adj1" fmla="val -59722"/>
              <a:gd name="adj2" fmla="val 717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7"/>
          <p:cNvSpPr/>
          <p:nvPr/>
        </p:nvSpPr>
        <p:spPr>
          <a:xfrm>
            <a:off x="6705600" y="5029200"/>
            <a:ext cx="640079" cy="96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8688" y="4806696"/>
            <a:ext cx="451103" cy="719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Rechteck 28"/>
          <p:cNvSpPr/>
          <p:nvPr/>
        </p:nvSpPr>
        <p:spPr>
          <a:xfrm>
            <a:off x="2558015" y="5642023"/>
            <a:ext cx="2058665" cy="7053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4562446" y="5513830"/>
            <a:ext cx="2058665" cy="8335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14" grpId="0"/>
      <p:bldP spid="23" grpId="0" animBg="1"/>
      <p:bldP spid="24" grpId="0"/>
      <p:bldP spid="25" grpId="0" animBg="1"/>
      <p:bldP spid="29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3400" y="2438400"/>
            <a:ext cx="830580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4800" spc="-339" baseline="3103" dirty="0">
                <a:latin typeface="Calibri"/>
                <a:cs typeface="Calibri"/>
              </a:rPr>
              <a:t>Welches</a:t>
            </a:r>
            <a:r>
              <a:rPr lang="de-CH" sz="4800" spc="-339" dirty="0">
                <a:latin typeface="Calibri"/>
                <a:cs typeface="Calibri"/>
              </a:rPr>
              <a:t> </a:t>
            </a:r>
            <a:r>
              <a:rPr lang="de-CH" sz="4800" baseline="3103" dirty="0">
                <a:latin typeface="Calibri"/>
                <a:cs typeface="Calibri"/>
              </a:rPr>
              <a:t>sind die Erfolgsfaktoren bei einer</a:t>
            </a:r>
            <a:r>
              <a:rPr lang="de-CH" sz="4800" dirty="0">
                <a:latin typeface="Calibri"/>
                <a:cs typeface="Calibri"/>
              </a:rPr>
              <a:t> </a:t>
            </a:r>
            <a:r>
              <a:rPr lang="de-CH" sz="4800" baseline="3103" dirty="0">
                <a:latin typeface="Calibri"/>
                <a:cs typeface="Calibri"/>
              </a:rPr>
              <a:t>Regatta?</a:t>
            </a:r>
            <a:r>
              <a:rPr lang="de-CH" sz="4800" dirty="0"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3810000"/>
            <a:ext cx="5029200" cy="141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sz="4800" spc="0" baseline="2730" dirty="0" err="1">
                <a:latin typeface="Calibri"/>
                <a:cs typeface="Calibri"/>
              </a:rPr>
              <a:t>Boots</a:t>
            </a:r>
            <a:r>
              <a:rPr sz="4800" spc="-14" baseline="2730" dirty="0" err="1">
                <a:latin typeface="Calibri"/>
                <a:cs typeface="Calibri"/>
              </a:rPr>
              <a:t>g</a:t>
            </a:r>
            <a:r>
              <a:rPr sz="4800" spc="0" baseline="2730" dirty="0" err="1">
                <a:latin typeface="Calibri"/>
                <a:cs typeface="Calibri"/>
              </a:rPr>
              <a:t>esc</a:t>
            </a:r>
            <a:r>
              <a:rPr sz="4800" spc="-19" baseline="2730" dirty="0" err="1">
                <a:latin typeface="Calibri"/>
                <a:cs typeface="Calibri"/>
              </a:rPr>
              <a:t>h</a:t>
            </a:r>
            <a:r>
              <a:rPr sz="4800" spc="-9" baseline="2730" dirty="0" err="1">
                <a:latin typeface="Calibri"/>
                <a:cs typeface="Calibri"/>
              </a:rPr>
              <a:t>w</a:t>
            </a:r>
            <a:r>
              <a:rPr sz="4800" spc="0" baseline="2730" dirty="0" err="1">
                <a:latin typeface="Calibri"/>
                <a:cs typeface="Calibri"/>
              </a:rPr>
              <a:t>i</a:t>
            </a:r>
            <a:r>
              <a:rPr sz="4800" spc="9" baseline="2730" dirty="0" err="1">
                <a:latin typeface="Calibri"/>
                <a:cs typeface="Calibri"/>
              </a:rPr>
              <a:t>n</a:t>
            </a:r>
            <a:r>
              <a:rPr sz="4800" spc="0" baseline="2730" dirty="0" err="1">
                <a:latin typeface="Calibri"/>
                <a:cs typeface="Calibri"/>
              </a:rPr>
              <a:t>d</a:t>
            </a:r>
            <a:r>
              <a:rPr sz="4800" spc="9" baseline="2730" dirty="0" err="1">
                <a:latin typeface="Calibri"/>
                <a:cs typeface="Calibri"/>
              </a:rPr>
              <a:t>i</a:t>
            </a:r>
            <a:r>
              <a:rPr sz="4800" spc="0" baseline="2730" dirty="0" err="1">
                <a:latin typeface="Calibri"/>
                <a:cs typeface="Calibri"/>
              </a:rPr>
              <a:t>g</a:t>
            </a:r>
            <a:r>
              <a:rPr sz="4800" spc="-89" baseline="2730" dirty="0" err="1">
                <a:latin typeface="Calibri"/>
                <a:cs typeface="Calibri"/>
              </a:rPr>
              <a:t>k</a:t>
            </a:r>
            <a:r>
              <a:rPr sz="4800" spc="0" baseline="2730" dirty="0" err="1">
                <a:latin typeface="Calibri"/>
                <a:cs typeface="Calibri"/>
              </a:rPr>
              <a:t>eit</a:t>
            </a:r>
            <a:endParaRPr lang="de-CH" sz="4800" spc="0" baseline="2730" dirty="0">
              <a:latin typeface="Calibri"/>
              <a:cs typeface="Calibri"/>
            </a:endParaRP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baseline="2730" dirty="0">
                <a:solidFill>
                  <a:srgbClr val="FF0000"/>
                </a:solidFill>
                <a:latin typeface="Calibri"/>
                <a:cs typeface="Calibri"/>
              </a:rPr>
              <a:t>Strategie</a:t>
            </a: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spc="0" baseline="2730" dirty="0">
                <a:solidFill>
                  <a:schemeClr val="tx2"/>
                </a:solidFill>
                <a:latin typeface="Calibri"/>
                <a:cs typeface="Calibri"/>
              </a:rPr>
              <a:t>Taktik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514600" y="844296"/>
            <a:ext cx="3695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0" b="1" dirty="0"/>
              <a:t>Einführung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6705600" y="5029200"/>
            <a:ext cx="640079" cy="969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2464" y="540105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1325" y="144163"/>
                </a:lnTo>
                <a:lnTo>
                  <a:pt x="4195" y="158820"/>
                </a:lnTo>
                <a:lnTo>
                  <a:pt x="8566" y="172784"/>
                </a:lnTo>
                <a:lnTo>
                  <a:pt x="14337" y="185945"/>
                </a:lnTo>
                <a:lnTo>
                  <a:pt x="21409" y="198192"/>
                </a:lnTo>
                <a:lnTo>
                  <a:pt x="29681" y="209414"/>
                </a:lnTo>
                <a:lnTo>
                  <a:pt x="39053" y="219499"/>
                </a:lnTo>
                <a:lnTo>
                  <a:pt x="49424" y="228337"/>
                </a:lnTo>
                <a:lnTo>
                  <a:pt x="60696" y="235816"/>
                </a:lnTo>
                <a:lnTo>
                  <a:pt x="72767" y="241827"/>
                </a:lnTo>
                <a:lnTo>
                  <a:pt x="85537" y="246258"/>
                </a:lnTo>
                <a:lnTo>
                  <a:pt x="98907" y="248998"/>
                </a:lnTo>
                <a:lnTo>
                  <a:pt x="112775" y="249936"/>
                </a:lnTo>
                <a:lnTo>
                  <a:pt x="116346" y="249874"/>
                </a:lnTo>
                <a:lnTo>
                  <a:pt x="130097" y="248467"/>
                </a:lnTo>
                <a:lnTo>
                  <a:pt x="143324" y="245286"/>
                </a:lnTo>
                <a:lnTo>
                  <a:pt x="155926" y="240443"/>
                </a:lnTo>
                <a:lnTo>
                  <a:pt x="167803" y="234048"/>
                </a:lnTo>
                <a:lnTo>
                  <a:pt x="178855" y="226212"/>
                </a:lnTo>
                <a:lnTo>
                  <a:pt x="188982" y="217047"/>
                </a:lnTo>
                <a:lnTo>
                  <a:pt x="198083" y="206662"/>
                </a:lnTo>
                <a:lnTo>
                  <a:pt x="206059" y="195169"/>
                </a:lnTo>
                <a:lnTo>
                  <a:pt x="212809" y="182679"/>
                </a:lnTo>
                <a:lnTo>
                  <a:pt x="218234" y="169303"/>
                </a:lnTo>
                <a:lnTo>
                  <a:pt x="222232" y="155152"/>
                </a:lnTo>
                <a:lnTo>
                  <a:pt x="224705" y="140336"/>
                </a:lnTo>
                <a:lnTo>
                  <a:pt x="225551" y="124968"/>
                </a:lnTo>
                <a:lnTo>
                  <a:pt x="225496" y="121011"/>
                </a:lnTo>
                <a:lnTo>
                  <a:pt x="224226" y="105772"/>
                </a:lnTo>
                <a:lnTo>
                  <a:pt x="221356" y="91115"/>
                </a:lnTo>
                <a:lnTo>
                  <a:pt x="216985" y="77151"/>
                </a:lnTo>
                <a:lnTo>
                  <a:pt x="211214" y="63990"/>
                </a:lnTo>
                <a:lnTo>
                  <a:pt x="204142" y="51743"/>
                </a:lnTo>
                <a:lnTo>
                  <a:pt x="195870" y="40521"/>
                </a:lnTo>
                <a:lnTo>
                  <a:pt x="186498" y="30436"/>
                </a:lnTo>
                <a:lnTo>
                  <a:pt x="176127" y="21598"/>
                </a:lnTo>
                <a:lnTo>
                  <a:pt x="164855" y="14119"/>
                </a:lnTo>
                <a:lnTo>
                  <a:pt x="152784" y="8108"/>
                </a:lnTo>
                <a:lnTo>
                  <a:pt x="140014" y="3677"/>
                </a:lnTo>
                <a:lnTo>
                  <a:pt x="126644" y="937"/>
                </a:lnTo>
                <a:lnTo>
                  <a:pt x="112775" y="0"/>
                </a:lnTo>
                <a:lnTo>
                  <a:pt x="109205" y="61"/>
                </a:lnTo>
                <a:lnTo>
                  <a:pt x="95454" y="1468"/>
                </a:lnTo>
                <a:lnTo>
                  <a:pt x="82227" y="4649"/>
                </a:lnTo>
                <a:lnTo>
                  <a:pt x="69625" y="9492"/>
                </a:lnTo>
                <a:lnTo>
                  <a:pt x="57748" y="15887"/>
                </a:lnTo>
                <a:lnTo>
                  <a:pt x="46696" y="23723"/>
                </a:lnTo>
                <a:lnTo>
                  <a:pt x="36569" y="32888"/>
                </a:lnTo>
                <a:lnTo>
                  <a:pt x="27468" y="43273"/>
                </a:lnTo>
                <a:lnTo>
                  <a:pt x="19492" y="54766"/>
                </a:lnTo>
                <a:lnTo>
                  <a:pt x="12742" y="67256"/>
                </a:lnTo>
                <a:lnTo>
                  <a:pt x="7317" y="80632"/>
                </a:lnTo>
                <a:lnTo>
                  <a:pt x="3319" y="94783"/>
                </a:lnTo>
                <a:lnTo>
                  <a:pt x="846" y="109599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5812" y="5393435"/>
            <a:ext cx="225551" cy="249936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8"/>
                </a:moveTo>
                <a:lnTo>
                  <a:pt x="846" y="109599"/>
                </a:lnTo>
                <a:lnTo>
                  <a:pt x="3319" y="94783"/>
                </a:lnTo>
                <a:lnTo>
                  <a:pt x="7317" y="80632"/>
                </a:lnTo>
                <a:lnTo>
                  <a:pt x="12742" y="67256"/>
                </a:lnTo>
                <a:lnTo>
                  <a:pt x="19492" y="54766"/>
                </a:lnTo>
                <a:lnTo>
                  <a:pt x="27468" y="43273"/>
                </a:lnTo>
                <a:lnTo>
                  <a:pt x="36569" y="32888"/>
                </a:lnTo>
                <a:lnTo>
                  <a:pt x="46696" y="23723"/>
                </a:lnTo>
                <a:lnTo>
                  <a:pt x="57748" y="15887"/>
                </a:lnTo>
                <a:lnTo>
                  <a:pt x="69625" y="9492"/>
                </a:lnTo>
                <a:lnTo>
                  <a:pt x="82227" y="4649"/>
                </a:lnTo>
                <a:lnTo>
                  <a:pt x="95454" y="1468"/>
                </a:lnTo>
                <a:lnTo>
                  <a:pt x="109205" y="61"/>
                </a:lnTo>
                <a:lnTo>
                  <a:pt x="112775" y="0"/>
                </a:lnTo>
                <a:lnTo>
                  <a:pt x="126644" y="937"/>
                </a:lnTo>
                <a:lnTo>
                  <a:pt x="140014" y="3677"/>
                </a:lnTo>
                <a:lnTo>
                  <a:pt x="152784" y="8108"/>
                </a:lnTo>
                <a:lnTo>
                  <a:pt x="164855" y="14119"/>
                </a:lnTo>
                <a:lnTo>
                  <a:pt x="176127" y="21598"/>
                </a:lnTo>
                <a:lnTo>
                  <a:pt x="186498" y="30436"/>
                </a:lnTo>
                <a:lnTo>
                  <a:pt x="195870" y="40521"/>
                </a:lnTo>
                <a:lnTo>
                  <a:pt x="204142" y="51743"/>
                </a:lnTo>
                <a:lnTo>
                  <a:pt x="211214" y="63990"/>
                </a:lnTo>
                <a:lnTo>
                  <a:pt x="216985" y="77151"/>
                </a:lnTo>
                <a:lnTo>
                  <a:pt x="221356" y="91115"/>
                </a:lnTo>
                <a:lnTo>
                  <a:pt x="224226" y="105772"/>
                </a:lnTo>
                <a:lnTo>
                  <a:pt x="225496" y="121011"/>
                </a:lnTo>
                <a:lnTo>
                  <a:pt x="225551" y="124968"/>
                </a:lnTo>
                <a:lnTo>
                  <a:pt x="224705" y="140336"/>
                </a:lnTo>
                <a:lnTo>
                  <a:pt x="222232" y="155152"/>
                </a:lnTo>
                <a:lnTo>
                  <a:pt x="218234" y="169303"/>
                </a:lnTo>
                <a:lnTo>
                  <a:pt x="212809" y="182679"/>
                </a:lnTo>
                <a:lnTo>
                  <a:pt x="206059" y="195169"/>
                </a:lnTo>
                <a:lnTo>
                  <a:pt x="198083" y="206662"/>
                </a:lnTo>
                <a:lnTo>
                  <a:pt x="188982" y="217047"/>
                </a:lnTo>
                <a:lnTo>
                  <a:pt x="178855" y="226212"/>
                </a:lnTo>
                <a:lnTo>
                  <a:pt x="167803" y="234048"/>
                </a:lnTo>
                <a:lnTo>
                  <a:pt x="155926" y="240443"/>
                </a:lnTo>
                <a:lnTo>
                  <a:pt x="143324" y="245286"/>
                </a:lnTo>
                <a:lnTo>
                  <a:pt x="130097" y="248467"/>
                </a:lnTo>
                <a:lnTo>
                  <a:pt x="116346" y="249874"/>
                </a:lnTo>
                <a:lnTo>
                  <a:pt x="112775" y="249936"/>
                </a:lnTo>
                <a:lnTo>
                  <a:pt x="98907" y="248998"/>
                </a:lnTo>
                <a:lnTo>
                  <a:pt x="85537" y="246258"/>
                </a:lnTo>
                <a:lnTo>
                  <a:pt x="72767" y="241827"/>
                </a:lnTo>
                <a:lnTo>
                  <a:pt x="60696" y="235816"/>
                </a:lnTo>
                <a:lnTo>
                  <a:pt x="49424" y="228337"/>
                </a:lnTo>
                <a:lnTo>
                  <a:pt x="39053" y="219499"/>
                </a:lnTo>
                <a:lnTo>
                  <a:pt x="29681" y="209414"/>
                </a:lnTo>
                <a:lnTo>
                  <a:pt x="21409" y="198192"/>
                </a:lnTo>
                <a:lnTo>
                  <a:pt x="14337" y="185945"/>
                </a:lnTo>
                <a:lnTo>
                  <a:pt x="8566" y="172784"/>
                </a:lnTo>
                <a:lnTo>
                  <a:pt x="4195" y="158820"/>
                </a:lnTo>
                <a:lnTo>
                  <a:pt x="1325" y="144163"/>
                </a:lnTo>
                <a:lnTo>
                  <a:pt x="55" y="128924"/>
                </a:lnTo>
                <a:lnTo>
                  <a:pt x="0" y="124968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9840" y="5513832"/>
            <a:ext cx="4175632" cy="4318"/>
          </a:xfrm>
          <a:custGeom>
            <a:avLst/>
            <a:gdLst/>
            <a:ahLst/>
            <a:cxnLst/>
            <a:rect l="l" t="t" r="r" b="b"/>
            <a:pathLst>
              <a:path w="4175632" h="4318">
                <a:moveTo>
                  <a:pt x="0" y="4318"/>
                </a:moveTo>
                <a:lnTo>
                  <a:pt x="4175632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8688" y="4806696"/>
            <a:ext cx="451103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6394" y="609600"/>
            <a:ext cx="269080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 </a:t>
            </a:r>
            <a:r>
              <a:rPr sz="6600" b="1" spc="9" baseline="3103" dirty="0">
                <a:latin typeface="Calibri"/>
                <a:cs typeface="Calibri"/>
              </a:rPr>
              <a:t>D</a:t>
            </a:r>
            <a:r>
              <a:rPr sz="6600" b="1" spc="0" baseline="3103" dirty="0">
                <a:latin typeface="Calibri"/>
                <a:cs typeface="Calibri"/>
              </a:rPr>
              <a:t>er</a:t>
            </a:r>
            <a:r>
              <a:rPr sz="6600" b="1" spc="-27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S</a:t>
            </a:r>
            <a:r>
              <a:rPr sz="6600" b="1" spc="-44" baseline="3103" dirty="0">
                <a:latin typeface="Calibri"/>
                <a:cs typeface="Calibri"/>
              </a:rPr>
              <a:t>t</a:t>
            </a:r>
            <a:r>
              <a:rPr sz="6600" b="1" spc="0" baseline="3103" dirty="0">
                <a:latin typeface="Calibri"/>
                <a:cs typeface="Calibri"/>
              </a:rPr>
              <a:t>art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Pfeil nach rechts 26"/>
          <p:cNvSpPr/>
          <p:nvPr/>
        </p:nvSpPr>
        <p:spPr>
          <a:xfrm rot="5400000">
            <a:off x="4103880" y="461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6211063" y="5908546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feil nach rechts 30"/>
          <p:cNvSpPr/>
          <p:nvPr/>
        </p:nvSpPr>
        <p:spPr>
          <a:xfrm rot="16200000">
            <a:off x="4363975" y="5908544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feil nach rechts 31"/>
          <p:cNvSpPr/>
          <p:nvPr/>
        </p:nvSpPr>
        <p:spPr>
          <a:xfrm rot="16200000">
            <a:off x="2562607" y="5908545"/>
            <a:ext cx="541019" cy="1798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/>
          <p:cNvSpPr txBox="1"/>
          <p:nvPr/>
        </p:nvSpPr>
        <p:spPr>
          <a:xfrm>
            <a:off x="6280235" y="634734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A</a:t>
            </a:r>
            <a:endParaRPr lang="en-US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448756" y="633478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B</a:t>
            </a:r>
            <a:endParaRPr lang="en-US" sz="28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645404" y="6356551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C</a:t>
            </a:r>
            <a:endParaRPr lang="en-US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792" y="1493243"/>
            <a:ext cx="256054" cy="280440"/>
          </a:xfrm>
          <a:prstGeom prst="rect">
            <a:avLst/>
          </a:prstGeom>
        </p:spPr>
      </p:pic>
      <p:sp>
        <p:nvSpPr>
          <p:cNvPr id="22" name="object 23"/>
          <p:cNvSpPr/>
          <p:nvPr/>
        </p:nvSpPr>
        <p:spPr>
          <a:xfrm rot="273599">
            <a:off x="4768409" y="5300575"/>
            <a:ext cx="1087532" cy="1075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 rot="21362321">
            <a:off x="5250801" y="5277013"/>
            <a:ext cx="1175439" cy="11227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feld 4"/>
          <p:cNvSpPr txBox="1"/>
          <p:nvPr/>
        </p:nvSpPr>
        <p:spPr>
          <a:xfrm>
            <a:off x="2191086" y="2399352"/>
            <a:ext cx="4794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Wo muss ich starten, wenn ich </a:t>
            </a:r>
          </a:p>
          <a:p>
            <a:r>
              <a:rPr lang="de-CH" sz="2800" b="1" dirty="0"/>
              <a:t>das grüne Boot schlagen muss?</a:t>
            </a:r>
            <a:endParaRPr lang="en-US" sz="2800" b="1" dirty="0"/>
          </a:p>
        </p:txBody>
      </p:sp>
      <p:sp>
        <p:nvSpPr>
          <p:cNvPr id="25" name="object 23"/>
          <p:cNvSpPr/>
          <p:nvPr/>
        </p:nvSpPr>
        <p:spPr>
          <a:xfrm>
            <a:off x="3263236" y="5300575"/>
            <a:ext cx="1087532" cy="1075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6394" y="762000"/>
            <a:ext cx="269080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spc="4" baseline="3103" dirty="0">
                <a:latin typeface="Calibri"/>
                <a:cs typeface="Calibri"/>
              </a:rPr>
              <a:t>2</a:t>
            </a:r>
            <a:r>
              <a:rPr sz="6600" b="1" spc="0" baseline="3103" dirty="0">
                <a:latin typeface="Calibri"/>
                <a:cs typeface="Calibri"/>
              </a:rPr>
              <a:t>. </a:t>
            </a:r>
            <a:r>
              <a:rPr sz="6600" b="1" spc="9" baseline="3103" dirty="0">
                <a:latin typeface="Calibri"/>
                <a:cs typeface="Calibri"/>
              </a:rPr>
              <a:t>D</a:t>
            </a:r>
            <a:r>
              <a:rPr sz="6600" b="1" spc="0" baseline="3103" dirty="0">
                <a:latin typeface="Calibri"/>
                <a:cs typeface="Calibri"/>
              </a:rPr>
              <a:t>er</a:t>
            </a:r>
            <a:r>
              <a:rPr sz="6600" b="1" spc="-27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S</a:t>
            </a:r>
            <a:r>
              <a:rPr sz="6600" b="1" spc="-44" baseline="3103" dirty="0">
                <a:latin typeface="Calibri"/>
                <a:cs typeface="Calibri"/>
              </a:rPr>
              <a:t>t</a:t>
            </a:r>
            <a:r>
              <a:rPr sz="6600" b="1" spc="0" baseline="3103" dirty="0">
                <a:latin typeface="Calibri"/>
                <a:cs typeface="Calibri"/>
              </a:rPr>
              <a:t>art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03" y="855631"/>
            <a:ext cx="4477284" cy="596971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" y="2514600"/>
            <a:ext cx="2045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Was fällt dir </a:t>
            </a:r>
          </a:p>
          <a:p>
            <a:r>
              <a:rPr lang="de-CH" sz="2400" b="1" dirty="0"/>
              <a:t>auf diesem </a:t>
            </a:r>
          </a:p>
          <a:p>
            <a:r>
              <a:rPr lang="de-CH" sz="2400" b="1" dirty="0"/>
              <a:t>Foto auf?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164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115568" y="2240279"/>
            <a:ext cx="3505200" cy="394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90343" y="2239010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8895" y="3288817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019" y="403250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652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3835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877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9771" y="5413578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43" y="6153023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69363" y="3490103"/>
            <a:ext cx="35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2. Erster Raumschenkel</a:t>
            </a:r>
            <a:endParaRPr lang="en-US" sz="2800" dirty="0"/>
          </a:p>
        </p:txBody>
      </p:sp>
      <p:sp>
        <p:nvSpPr>
          <p:cNvPr id="20" name="Textfeld 19"/>
          <p:cNvSpPr txBox="1"/>
          <p:nvPr/>
        </p:nvSpPr>
        <p:spPr>
          <a:xfrm>
            <a:off x="5236573" y="1876964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4 Gruppen:</a:t>
            </a:r>
            <a:endParaRPr lang="en-US" sz="2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525087" y="2756684"/>
            <a:ext cx="8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Start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167809" y="3154359"/>
            <a:ext cx="215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1. Erste Kreuz</a:t>
            </a:r>
            <a:endParaRPr lang="en-US" sz="2800" dirty="0"/>
          </a:p>
        </p:txBody>
      </p:sp>
      <p:sp>
        <p:nvSpPr>
          <p:cNvPr id="25" name="Textfeld 24"/>
          <p:cNvSpPr txBox="1"/>
          <p:nvPr/>
        </p:nvSpPr>
        <p:spPr>
          <a:xfrm>
            <a:off x="5174551" y="3849034"/>
            <a:ext cx="360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3. Erste Vorwindstrecke</a:t>
            </a:r>
            <a:endParaRPr lang="en-US" sz="2800" dirty="0"/>
          </a:p>
        </p:txBody>
      </p:sp>
      <p:sp>
        <p:nvSpPr>
          <p:cNvPr id="26" name="Textfeld 25"/>
          <p:cNvSpPr txBox="1"/>
          <p:nvPr/>
        </p:nvSpPr>
        <p:spPr>
          <a:xfrm>
            <a:off x="5186390" y="4203777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4. Zweite Kreuz</a:t>
            </a:r>
            <a:endParaRPr lang="en-US" sz="2800" dirty="0"/>
          </a:p>
        </p:txBody>
      </p:sp>
      <p:sp>
        <p:nvSpPr>
          <p:cNvPr id="27" name="Textfeld 26"/>
          <p:cNvSpPr txBox="1"/>
          <p:nvPr/>
        </p:nvSpPr>
        <p:spPr>
          <a:xfrm>
            <a:off x="5167809" y="4583470"/>
            <a:ext cx="3850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3. Zweite Vorwindstrecke</a:t>
            </a:r>
            <a:endParaRPr lang="en-US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5169363" y="4938213"/>
            <a:ext cx="382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2. Zweiter Raumschenkel</a:t>
            </a:r>
            <a:endParaRPr lang="en-US" sz="2800" dirty="0"/>
          </a:p>
        </p:txBody>
      </p:sp>
      <p:sp>
        <p:nvSpPr>
          <p:cNvPr id="29" name="Textfeld 28"/>
          <p:cNvSpPr txBox="1"/>
          <p:nvPr/>
        </p:nvSpPr>
        <p:spPr>
          <a:xfrm>
            <a:off x="5163644" y="5317906"/>
            <a:ext cx="184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4. Zielkreuz</a:t>
            </a:r>
            <a:endParaRPr lang="en-US" sz="2800" dirty="0"/>
          </a:p>
        </p:txBody>
      </p:sp>
      <p:sp>
        <p:nvSpPr>
          <p:cNvPr id="30" name="object 15"/>
          <p:cNvSpPr txBox="1"/>
          <p:nvPr/>
        </p:nvSpPr>
        <p:spPr>
          <a:xfrm>
            <a:off x="3119818" y="946224"/>
            <a:ext cx="300189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baseline="3103" dirty="0">
                <a:latin typeface="Calibri"/>
                <a:cs typeface="Calibri"/>
              </a:rPr>
              <a:t>Uns</a:t>
            </a:r>
            <a:r>
              <a:rPr sz="6600" b="1" spc="0" baseline="3103" dirty="0" err="1">
                <a:latin typeface="Calibri"/>
                <a:cs typeface="Calibri"/>
              </a:rPr>
              <a:t>er</a:t>
            </a:r>
            <a:r>
              <a:rPr lang="de-CH" sz="6600" b="1" spc="0" baseline="3103" dirty="0">
                <a:latin typeface="Calibri"/>
                <a:cs typeface="Calibri"/>
              </a:rPr>
              <a:t> Lauf:</a:t>
            </a:r>
            <a:endParaRPr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2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115568" y="2240279"/>
            <a:ext cx="3505200" cy="394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90343" y="2239010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8895" y="3288817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019" y="403250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652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3835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877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9771" y="5413578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43" y="6153023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69363" y="3490103"/>
            <a:ext cx="35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2. Erster Raumschenkel</a:t>
            </a:r>
            <a:endParaRPr lang="en-US" sz="2800" dirty="0"/>
          </a:p>
        </p:txBody>
      </p:sp>
      <p:sp>
        <p:nvSpPr>
          <p:cNvPr id="20" name="Textfeld 19"/>
          <p:cNvSpPr txBox="1"/>
          <p:nvPr/>
        </p:nvSpPr>
        <p:spPr>
          <a:xfrm>
            <a:off x="5236573" y="1876964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4 Gruppen:</a:t>
            </a:r>
            <a:endParaRPr lang="en-US" sz="2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525087" y="2756684"/>
            <a:ext cx="8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Start</a:t>
            </a:r>
            <a:endParaRPr lang="en-US" sz="2800" dirty="0"/>
          </a:p>
        </p:txBody>
      </p:sp>
      <p:sp>
        <p:nvSpPr>
          <p:cNvPr id="23" name="Textfeld 22"/>
          <p:cNvSpPr txBox="1"/>
          <p:nvPr/>
        </p:nvSpPr>
        <p:spPr>
          <a:xfrm>
            <a:off x="5167809" y="3154359"/>
            <a:ext cx="215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1. Erste Kreuz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174551" y="3849034"/>
            <a:ext cx="360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3. Erste Vorwindstrecke</a:t>
            </a:r>
            <a:endParaRPr lang="en-US" sz="2800" dirty="0"/>
          </a:p>
        </p:txBody>
      </p:sp>
      <p:sp>
        <p:nvSpPr>
          <p:cNvPr id="26" name="Textfeld 25"/>
          <p:cNvSpPr txBox="1"/>
          <p:nvPr/>
        </p:nvSpPr>
        <p:spPr>
          <a:xfrm>
            <a:off x="5186390" y="4203777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4. Zweite Kreuz</a:t>
            </a:r>
            <a:endParaRPr lang="en-US" sz="2800" dirty="0"/>
          </a:p>
        </p:txBody>
      </p:sp>
      <p:sp>
        <p:nvSpPr>
          <p:cNvPr id="27" name="Textfeld 26"/>
          <p:cNvSpPr txBox="1"/>
          <p:nvPr/>
        </p:nvSpPr>
        <p:spPr>
          <a:xfrm>
            <a:off x="5167809" y="4583470"/>
            <a:ext cx="3850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3. Zweite Vorwindstrecke</a:t>
            </a:r>
            <a:endParaRPr lang="en-US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5169363" y="4938213"/>
            <a:ext cx="382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2. Zweiter Raumschenkel</a:t>
            </a:r>
            <a:endParaRPr lang="en-US" sz="2800" dirty="0"/>
          </a:p>
        </p:txBody>
      </p:sp>
      <p:sp>
        <p:nvSpPr>
          <p:cNvPr id="29" name="Textfeld 28"/>
          <p:cNvSpPr txBox="1"/>
          <p:nvPr/>
        </p:nvSpPr>
        <p:spPr>
          <a:xfrm>
            <a:off x="5163644" y="5317906"/>
            <a:ext cx="184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4. Zielkreuz</a:t>
            </a:r>
            <a:endParaRPr lang="en-US" sz="2800" dirty="0"/>
          </a:p>
        </p:txBody>
      </p:sp>
      <p:sp>
        <p:nvSpPr>
          <p:cNvPr id="30" name="object 15"/>
          <p:cNvSpPr txBox="1"/>
          <p:nvPr/>
        </p:nvSpPr>
        <p:spPr>
          <a:xfrm>
            <a:off x="3119818" y="946224"/>
            <a:ext cx="300189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baseline="3103" dirty="0">
                <a:latin typeface="Calibri"/>
                <a:cs typeface="Calibri"/>
              </a:rPr>
              <a:t>Uns</a:t>
            </a:r>
            <a:r>
              <a:rPr sz="6600" b="1" spc="0" baseline="3103" dirty="0" err="1">
                <a:latin typeface="Calibri"/>
                <a:cs typeface="Calibri"/>
              </a:rPr>
              <a:t>er</a:t>
            </a:r>
            <a:r>
              <a:rPr lang="de-CH" sz="6600" b="1" spc="0" baseline="3103" dirty="0">
                <a:latin typeface="Calibri"/>
                <a:cs typeface="Calibri"/>
              </a:rPr>
              <a:t> Lauf:</a:t>
            </a:r>
            <a:endParaRPr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990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691639" y="5833872"/>
            <a:ext cx="2520695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464" y="4672583"/>
            <a:ext cx="4319016" cy="1161288"/>
          </a:xfrm>
          <a:custGeom>
            <a:avLst/>
            <a:gdLst/>
            <a:ahLst/>
            <a:cxnLst/>
            <a:rect l="l" t="t" r="r" b="b"/>
            <a:pathLst>
              <a:path w="4319016" h="1161288">
                <a:moveTo>
                  <a:pt x="0" y="580644"/>
                </a:moveTo>
                <a:lnTo>
                  <a:pt x="7158" y="628265"/>
                </a:lnTo>
                <a:lnTo>
                  <a:pt x="28264" y="674826"/>
                </a:lnTo>
                <a:lnTo>
                  <a:pt x="62761" y="720177"/>
                </a:lnTo>
                <a:lnTo>
                  <a:pt x="110093" y="764170"/>
                </a:lnTo>
                <a:lnTo>
                  <a:pt x="169705" y="806654"/>
                </a:lnTo>
                <a:lnTo>
                  <a:pt x="241041" y="847480"/>
                </a:lnTo>
                <a:lnTo>
                  <a:pt x="323545" y="886499"/>
                </a:lnTo>
                <a:lnTo>
                  <a:pt x="416661" y="923562"/>
                </a:lnTo>
                <a:lnTo>
                  <a:pt x="519834" y="958518"/>
                </a:lnTo>
                <a:lnTo>
                  <a:pt x="632507" y="991219"/>
                </a:lnTo>
                <a:lnTo>
                  <a:pt x="754125" y="1021514"/>
                </a:lnTo>
                <a:lnTo>
                  <a:pt x="884133" y="1049255"/>
                </a:lnTo>
                <a:lnTo>
                  <a:pt x="1021974" y="1074292"/>
                </a:lnTo>
                <a:lnTo>
                  <a:pt x="1167092" y="1096476"/>
                </a:lnTo>
                <a:lnTo>
                  <a:pt x="1318932" y="1115657"/>
                </a:lnTo>
                <a:lnTo>
                  <a:pt x="1476938" y="1131685"/>
                </a:lnTo>
                <a:lnTo>
                  <a:pt x="1640555" y="1144412"/>
                </a:lnTo>
                <a:lnTo>
                  <a:pt x="1809226" y="1153688"/>
                </a:lnTo>
                <a:lnTo>
                  <a:pt x="1982395" y="1159363"/>
                </a:lnTo>
                <a:lnTo>
                  <a:pt x="2159508" y="1161288"/>
                </a:lnTo>
                <a:lnTo>
                  <a:pt x="2336620" y="1159363"/>
                </a:lnTo>
                <a:lnTo>
                  <a:pt x="2509789" y="1153688"/>
                </a:lnTo>
                <a:lnTo>
                  <a:pt x="2678460" y="1144412"/>
                </a:lnTo>
                <a:lnTo>
                  <a:pt x="2842077" y="1131685"/>
                </a:lnTo>
                <a:lnTo>
                  <a:pt x="3000083" y="1115657"/>
                </a:lnTo>
                <a:lnTo>
                  <a:pt x="3151923" y="1096476"/>
                </a:lnTo>
                <a:lnTo>
                  <a:pt x="3297041" y="1074292"/>
                </a:lnTo>
                <a:lnTo>
                  <a:pt x="3434882" y="1049255"/>
                </a:lnTo>
                <a:lnTo>
                  <a:pt x="3564890" y="1021514"/>
                </a:lnTo>
                <a:lnTo>
                  <a:pt x="3686508" y="991219"/>
                </a:lnTo>
                <a:lnTo>
                  <a:pt x="3799181" y="958518"/>
                </a:lnTo>
                <a:lnTo>
                  <a:pt x="3902354" y="923562"/>
                </a:lnTo>
                <a:lnTo>
                  <a:pt x="3995470" y="886499"/>
                </a:lnTo>
                <a:lnTo>
                  <a:pt x="4077974" y="847480"/>
                </a:lnTo>
                <a:lnTo>
                  <a:pt x="4149310" y="806654"/>
                </a:lnTo>
                <a:lnTo>
                  <a:pt x="4208922" y="764170"/>
                </a:lnTo>
                <a:lnTo>
                  <a:pt x="4256254" y="720177"/>
                </a:lnTo>
                <a:lnTo>
                  <a:pt x="4290751" y="674826"/>
                </a:lnTo>
                <a:lnTo>
                  <a:pt x="4311857" y="628265"/>
                </a:lnTo>
                <a:lnTo>
                  <a:pt x="4319016" y="580644"/>
                </a:lnTo>
                <a:lnTo>
                  <a:pt x="4311857" y="533022"/>
                </a:lnTo>
                <a:lnTo>
                  <a:pt x="4290751" y="486461"/>
                </a:lnTo>
                <a:lnTo>
                  <a:pt x="4256254" y="441110"/>
                </a:lnTo>
                <a:lnTo>
                  <a:pt x="4208922" y="397117"/>
                </a:lnTo>
                <a:lnTo>
                  <a:pt x="4149310" y="354633"/>
                </a:lnTo>
                <a:lnTo>
                  <a:pt x="4077974" y="313807"/>
                </a:lnTo>
                <a:lnTo>
                  <a:pt x="3995470" y="274788"/>
                </a:lnTo>
                <a:lnTo>
                  <a:pt x="3902354" y="237725"/>
                </a:lnTo>
                <a:lnTo>
                  <a:pt x="3799181" y="202769"/>
                </a:lnTo>
                <a:lnTo>
                  <a:pt x="3686508" y="170068"/>
                </a:lnTo>
                <a:lnTo>
                  <a:pt x="3564890" y="139773"/>
                </a:lnTo>
                <a:lnTo>
                  <a:pt x="3434882" y="112032"/>
                </a:lnTo>
                <a:lnTo>
                  <a:pt x="3297041" y="86995"/>
                </a:lnTo>
                <a:lnTo>
                  <a:pt x="3151923" y="64811"/>
                </a:lnTo>
                <a:lnTo>
                  <a:pt x="3000083" y="45630"/>
                </a:lnTo>
                <a:lnTo>
                  <a:pt x="2842077" y="29602"/>
                </a:lnTo>
                <a:lnTo>
                  <a:pt x="2678460" y="16875"/>
                </a:lnTo>
                <a:lnTo>
                  <a:pt x="2509789" y="7599"/>
                </a:lnTo>
                <a:lnTo>
                  <a:pt x="2336620" y="1924"/>
                </a:lnTo>
                <a:lnTo>
                  <a:pt x="2159508" y="0"/>
                </a:lnTo>
                <a:lnTo>
                  <a:pt x="1982395" y="1924"/>
                </a:lnTo>
                <a:lnTo>
                  <a:pt x="1809226" y="7599"/>
                </a:lnTo>
                <a:lnTo>
                  <a:pt x="1640555" y="16875"/>
                </a:lnTo>
                <a:lnTo>
                  <a:pt x="1476938" y="29602"/>
                </a:lnTo>
                <a:lnTo>
                  <a:pt x="1318932" y="45630"/>
                </a:lnTo>
                <a:lnTo>
                  <a:pt x="1167092" y="64811"/>
                </a:lnTo>
                <a:lnTo>
                  <a:pt x="1021974" y="86995"/>
                </a:lnTo>
                <a:lnTo>
                  <a:pt x="884133" y="112032"/>
                </a:lnTo>
                <a:lnTo>
                  <a:pt x="754125" y="139773"/>
                </a:lnTo>
                <a:lnTo>
                  <a:pt x="632507" y="170068"/>
                </a:lnTo>
                <a:lnTo>
                  <a:pt x="519834" y="202769"/>
                </a:lnTo>
                <a:lnTo>
                  <a:pt x="416661" y="237725"/>
                </a:lnTo>
                <a:lnTo>
                  <a:pt x="323545" y="274788"/>
                </a:lnTo>
                <a:lnTo>
                  <a:pt x="241041" y="313807"/>
                </a:lnTo>
                <a:lnTo>
                  <a:pt x="169705" y="354633"/>
                </a:lnTo>
                <a:lnTo>
                  <a:pt x="110093" y="397117"/>
                </a:lnTo>
                <a:lnTo>
                  <a:pt x="62761" y="441110"/>
                </a:lnTo>
                <a:lnTo>
                  <a:pt x="28264" y="486461"/>
                </a:lnTo>
                <a:lnTo>
                  <a:pt x="7158" y="533022"/>
                </a:lnTo>
                <a:lnTo>
                  <a:pt x="0" y="58064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8472" y="3493008"/>
            <a:ext cx="4319016" cy="1158239"/>
          </a:xfrm>
          <a:custGeom>
            <a:avLst/>
            <a:gdLst/>
            <a:ahLst/>
            <a:cxnLst/>
            <a:rect l="l" t="t" r="r" b="b"/>
            <a:pathLst>
              <a:path w="4319016" h="1158239">
                <a:moveTo>
                  <a:pt x="0" y="579119"/>
                </a:moveTo>
                <a:lnTo>
                  <a:pt x="7158" y="626609"/>
                </a:lnTo>
                <a:lnTo>
                  <a:pt x="28264" y="673043"/>
                </a:lnTo>
                <a:lnTo>
                  <a:pt x="62761" y="718271"/>
                </a:lnTo>
                <a:lnTo>
                  <a:pt x="110093" y="762146"/>
                </a:lnTo>
                <a:lnTo>
                  <a:pt x="169705" y="804517"/>
                </a:lnTo>
                <a:lnTo>
                  <a:pt x="241041" y="845235"/>
                </a:lnTo>
                <a:lnTo>
                  <a:pt x="323545" y="884152"/>
                </a:lnTo>
                <a:lnTo>
                  <a:pt x="416661" y="921117"/>
                </a:lnTo>
                <a:lnTo>
                  <a:pt x="519834" y="955983"/>
                </a:lnTo>
                <a:lnTo>
                  <a:pt x="632507" y="988599"/>
                </a:lnTo>
                <a:lnTo>
                  <a:pt x="754125" y="1018817"/>
                </a:lnTo>
                <a:lnTo>
                  <a:pt x="884133" y="1046488"/>
                </a:lnTo>
                <a:lnTo>
                  <a:pt x="1021974" y="1071461"/>
                </a:lnTo>
                <a:lnTo>
                  <a:pt x="1167092" y="1093589"/>
                </a:lnTo>
                <a:lnTo>
                  <a:pt x="1318932" y="1112722"/>
                </a:lnTo>
                <a:lnTo>
                  <a:pt x="1476938" y="1128710"/>
                </a:lnTo>
                <a:lnTo>
                  <a:pt x="1640555" y="1141406"/>
                </a:lnTo>
                <a:lnTo>
                  <a:pt x="1809226" y="1150658"/>
                </a:lnTo>
                <a:lnTo>
                  <a:pt x="1982395" y="1156319"/>
                </a:lnTo>
                <a:lnTo>
                  <a:pt x="2159508" y="1158239"/>
                </a:lnTo>
                <a:lnTo>
                  <a:pt x="2336620" y="1156319"/>
                </a:lnTo>
                <a:lnTo>
                  <a:pt x="2509789" y="1150658"/>
                </a:lnTo>
                <a:lnTo>
                  <a:pt x="2678460" y="1141406"/>
                </a:lnTo>
                <a:lnTo>
                  <a:pt x="2842077" y="1128710"/>
                </a:lnTo>
                <a:lnTo>
                  <a:pt x="3000083" y="1112722"/>
                </a:lnTo>
                <a:lnTo>
                  <a:pt x="3151923" y="1093589"/>
                </a:lnTo>
                <a:lnTo>
                  <a:pt x="3297041" y="1071461"/>
                </a:lnTo>
                <a:lnTo>
                  <a:pt x="3434882" y="1046488"/>
                </a:lnTo>
                <a:lnTo>
                  <a:pt x="3564890" y="1018817"/>
                </a:lnTo>
                <a:lnTo>
                  <a:pt x="3686508" y="988599"/>
                </a:lnTo>
                <a:lnTo>
                  <a:pt x="3799181" y="955983"/>
                </a:lnTo>
                <a:lnTo>
                  <a:pt x="3902354" y="921117"/>
                </a:lnTo>
                <a:lnTo>
                  <a:pt x="3995470" y="884152"/>
                </a:lnTo>
                <a:lnTo>
                  <a:pt x="4077974" y="845235"/>
                </a:lnTo>
                <a:lnTo>
                  <a:pt x="4149310" y="804517"/>
                </a:lnTo>
                <a:lnTo>
                  <a:pt x="4208922" y="762146"/>
                </a:lnTo>
                <a:lnTo>
                  <a:pt x="4256254" y="718271"/>
                </a:lnTo>
                <a:lnTo>
                  <a:pt x="4290751" y="673043"/>
                </a:lnTo>
                <a:lnTo>
                  <a:pt x="4311857" y="626609"/>
                </a:lnTo>
                <a:lnTo>
                  <a:pt x="4319016" y="579119"/>
                </a:lnTo>
                <a:lnTo>
                  <a:pt x="4311857" y="531630"/>
                </a:lnTo>
                <a:lnTo>
                  <a:pt x="4290751" y="485196"/>
                </a:lnTo>
                <a:lnTo>
                  <a:pt x="4256254" y="439968"/>
                </a:lnTo>
                <a:lnTo>
                  <a:pt x="4208922" y="396093"/>
                </a:lnTo>
                <a:lnTo>
                  <a:pt x="4149310" y="353722"/>
                </a:lnTo>
                <a:lnTo>
                  <a:pt x="4077974" y="313004"/>
                </a:lnTo>
                <a:lnTo>
                  <a:pt x="3995470" y="274087"/>
                </a:lnTo>
                <a:lnTo>
                  <a:pt x="3902354" y="237122"/>
                </a:lnTo>
                <a:lnTo>
                  <a:pt x="3799181" y="202256"/>
                </a:lnTo>
                <a:lnTo>
                  <a:pt x="3686508" y="169640"/>
                </a:lnTo>
                <a:lnTo>
                  <a:pt x="3564890" y="139422"/>
                </a:lnTo>
                <a:lnTo>
                  <a:pt x="3434882" y="111751"/>
                </a:lnTo>
                <a:lnTo>
                  <a:pt x="3297041" y="86778"/>
                </a:lnTo>
                <a:lnTo>
                  <a:pt x="3151923" y="64650"/>
                </a:lnTo>
                <a:lnTo>
                  <a:pt x="3000083" y="45517"/>
                </a:lnTo>
                <a:lnTo>
                  <a:pt x="2842077" y="29529"/>
                </a:lnTo>
                <a:lnTo>
                  <a:pt x="2678460" y="16833"/>
                </a:lnTo>
                <a:lnTo>
                  <a:pt x="2509789" y="7581"/>
                </a:lnTo>
                <a:lnTo>
                  <a:pt x="2336620" y="1920"/>
                </a:lnTo>
                <a:lnTo>
                  <a:pt x="2159508" y="0"/>
                </a:lnTo>
                <a:lnTo>
                  <a:pt x="1982395" y="1920"/>
                </a:lnTo>
                <a:lnTo>
                  <a:pt x="1809226" y="7581"/>
                </a:lnTo>
                <a:lnTo>
                  <a:pt x="1640555" y="16833"/>
                </a:lnTo>
                <a:lnTo>
                  <a:pt x="1476938" y="29529"/>
                </a:lnTo>
                <a:lnTo>
                  <a:pt x="1318932" y="45517"/>
                </a:lnTo>
                <a:lnTo>
                  <a:pt x="1167092" y="64650"/>
                </a:lnTo>
                <a:lnTo>
                  <a:pt x="1021974" y="86778"/>
                </a:lnTo>
                <a:lnTo>
                  <a:pt x="884133" y="111751"/>
                </a:lnTo>
                <a:lnTo>
                  <a:pt x="754125" y="139422"/>
                </a:lnTo>
                <a:lnTo>
                  <a:pt x="632507" y="169640"/>
                </a:lnTo>
                <a:lnTo>
                  <a:pt x="519834" y="202256"/>
                </a:lnTo>
                <a:lnTo>
                  <a:pt x="416661" y="237122"/>
                </a:lnTo>
                <a:lnTo>
                  <a:pt x="323545" y="274087"/>
                </a:lnTo>
                <a:lnTo>
                  <a:pt x="241041" y="313004"/>
                </a:lnTo>
                <a:lnTo>
                  <a:pt x="169705" y="353722"/>
                </a:lnTo>
                <a:lnTo>
                  <a:pt x="110093" y="396093"/>
                </a:lnTo>
                <a:lnTo>
                  <a:pt x="62761" y="439968"/>
                </a:lnTo>
                <a:lnTo>
                  <a:pt x="28264" y="485196"/>
                </a:lnTo>
                <a:lnTo>
                  <a:pt x="7158" y="531630"/>
                </a:lnTo>
                <a:lnTo>
                  <a:pt x="0" y="579119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5496" y="2060447"/>
            <a:ext cx="128016" cy="140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2480" y="2273808"/>
            <a:ext cx="4319016" cy="1161288"/>
          </a:xfrm>
          <a:custGeom>
            <a:avLst/>
            <a:gdLst/>
            <a:ahLst/>
            <a:cxnLst/>
            <a:rect l="l" t="t" r="r" b="b"/>
            <a:pathLst>
              <a:path w="4319016" h="1161288">
                <a:moveTo>
                  <a:pt x="0" y="580643"/>
                </a:moveTo>
                <a:lnTo>
                  <a:pt x="7158" y="628265"/>
                </a:lnTo>
                <a:lnTo>
                  <a:pt x="28264" y="674826"/>
                </a:lnTo>
                <a:lnTo>
                  <a:pt x="62761" y="720177"/>
                </a:lnTo>
                <a:lnTo>
                  <a:pt x="110093" y="764170"/>
                </a:lnTo>
                <a:lnTo>
                  <a:pt x="169705" y="806654"/>
                </a:lnTo>
                <a:lnTo>
                  <a:pt x="241041" y="847480"/>
                </a:lnTo>
                <a:lnTo>
                  <a:pt x="323545" y="886499"/>
                </a:lnTo>
                <a:lnTo>
                  <a:pt x="416661" y="923562"/>
                </a:lnTo>
                <a:lnTo>
                  <a:pt x="519834" y="958518"/>
                </a:lnTo>
                <a:lnTo>
                  <a:pt x="632507" y="991219"/>
                </a:lnTo>
                <a:lnTo>
                  <a:pt x="754125" y="1021514"/>
                </a:lnTo>
                <a:lnTo>
                  <a:pt x="884133" y="1049255"/>
                </a:lnTo>
                <a:lnTo>
                  <a:pt x="1021974" y="1074292"/>
                </a:lnTo>
                <a:lnTo>
                  <a:pt x="1167092" y="1096476"/>
                </a:lnTo>
                <a:lnTo>
                  <a:pt x="1318932" y="1115657"/>
                </a:lnTo>
                <a:lnTo>
                  <a:pt x="1476938" y="1131685"/>
                </a:lnTo>
                <a:lnTo>
                  <a:pt x="1640555" y="1144412"/>
                </a:lnTo>
                <a:lnTo>
                  <a:pt x="1809226" y="1153688"/>
                </a:lnTo>
                <a:lnTo>
                  <a:pt x="1982395" y="1159363"/>
                </a:lnTo>
                <a:lnTo>
                  <a:pt x="2159508" y="1161288"/>
                </a:lnTo>
                <a:lnTo>
                  <a:pt x="2336620" y="1159363"/>
                </a:lnTo>
                <a:lnTo>
                  <a:pt x="2509789" y="1153688"/>
                </a:lnTo>
                <a:lnTo>
                  <a:pt x="2678460" y="1144412"/>
                </a:lnTo>
                <a:lnTo>
                  <a:pt x="2842077" y="1131685"/>
                </a:lnTo>
                <a:lnTo>
                  <a:pt x="3000083" y="1115657"/>
                </a:lnTo>
                <a:lnTo>
                  <a:pt x="3151923" y="1096476"/>
                </a:lnTo>
                <a:lnTo>
                  <a:pt x="3297041" y="1074292"/>
                </a:lnTo>
                <a:lnTo>
                  <a:pt x="3434882" y="1049255"/>
                </a:lnTo>
                <a:lnTo>
                  <a:pt x="3564890" y="1021514"/>
                </a:lnTo>
                <a:lnTo>
                  <a:pt x="3686508" y="991219"/>
                </a:lnTo>
                <a:lnTo>
                  <a:pt x="3799181" y="958518"/>
                </a:lnTo>
                <a:lnTo>
                  <a:pt x="3902354" y="923562"/>
                </a:lnTo>
                <a:lnTo>
                  <a:pt x="3995470" y="886499"/>
                </a:lnTo>
                <a:lnTo>
                  <a:pt x="4077974" y="847480"/>
                </a:lnTo>
                <a:lnTo>
                  <a:pt x="4149310" y="806654"/>
                </a:lnTo>
                <a:lnTo>
                  <a:pt x="4208922" y="764170"/>
                </a:lnTo>
                <a:lnTo>
                  <a:pt x="4256254" y="720177"/>
                </a:lnTo>
                <a:lnTo>
                  <a:pt x="4290751" y="674826"/>
                </a:lnTo>
                <a:lnTo>
                  <a:pt x="4311857" y="628265"/>
                </a:lnTo>
                <a:lnTo>
                  <a:pt x="4319016" y="580643"/>
                </a:lnTo>
                <a:lnTo>
                  <a:pt x="4311857" y="533022"/>
                </a:lnTo>
                <a:lnTo>
                  <a:pt x="4290751" y="486461"/>
                </a:lnTo>
                <a:lnTo>
                  <a:pt x="4256254" y="441110"/>
                </a:lnTo>
                <a:lnTo>
                  <a:pt x="4208922" y="397117"/>
                </a:lnTo>
                <a:lnTo>
                  <a:pt x="4149310" y="354633"/>
                </a:lnTo>
                <a:lnTo>
                  <a:pt x="4077974" y="313807"/>
                </a:lnTo>
                <a:lnTo>
                  <a:pt x="3995470" y="274788"/>
                </a:lnTo>
                <a:lnTo>
                  <a:pt x="3902354" y="237725"/>
                </a:lnTo>
                <a:lnTo>
                  <a:pt x="3799181" y="202769"/>
                </a:lnTo>
                <a:lnTo>
                  <a:pt x="3686508" y="170068"/>
                </a:lnTo>
                <a:lnTo>
                  <a:pt x="3564890" y="139773"/>
                </a:lnTo>
                <a:lnTo>
                  <a:pt x="3434882" y="112032"/>
                </a:lnTo>
                <a:lnTo>
                  <a:pt x="3297041" y="86995"/>
                </a:lnTo>
                <a:lnTo>
                  <a:pt x="3151923" y="64811"/>
                </a:lnTo>
                <a:lnTo>
                  <a:pt x="3000083" y="45630"/>
                </a:lnTo>
                <a:lnTo>
                  <a:pt x="2842077" y="29602"/>
                </a:lnTo>
                <a:lnTo>
                  <a:pt x="2678460" y="16875"/>
                </a:lnTo>
                <a:lnTo>
                  <a:pt x="2509789" y="7599"/>
                </a:lnTo>
                <a:lnTo>
                  <a:pt x="2336620" y="1924"/>
                </a:lnTo>
                <a:lnTo>
                  <a:pt x="2159508" y="0"/>
                </a:lnTo>
                <a:lnTo>
                  <a:pt x="1982395" y="1924"/>
                </a:lnTo>
                <a:lnTo>
                  <a:pt x="1809226" y="7599"/>
                </a:lnTo>
                <a:lnTo>
                  <a:pt x="1640555" y="16875"/>
                </a:lnTo>
                <a:lnTo>
                  <a:pt x="1476938" y="29602"/>
                </a:lnTo>
                <a:lnTo>
                  <a:pt x="1318932" y="45630"/>
                </a:lnTo>
                <a:lnTo>
                  <a:pt x="1167092" y="64811"/>
                </a:lnTo>
                <a:lnTo>
                  <a:pt x="1021974" y="86995"/>
                </a:lnTo>
                <a:lnTo>
                  <a:pt x="884133" y="112032"/>
                </a:lnTo>
                <a:lnTo>
                  <a:pt x="754125" y="139773"/>
                </a:lnTo>
                <a:lnTo>
                  <a:pt x="632507" y="170068"/>
                </a:lnTo>
                <a:lnTo>
                  <a:pt x="519834" y="202769"/>
                </a:lnTo>
                <a:lnTo>
                  <a:pt x="416661" y="237725"/>
                </a:lnTo>
                <a:lnTo>
                  <a:pt x="323545" y="274788"/>
                </a:lnTo>
                <a:lnTo>
                  <a:pt x="241041" y="313807"/>
                </a:lnTo>
                <a:lnTo>
                  <a:pt x="169705" y="354633"/>
                </a:lnTo>
                <a:lnTo>
                  <a:pt x="110093" y="397117"/>
                </a:lnTo>
                <a:lnTo>
                  <a:pt x="62761" y="441110"/>
                </a:lnTo>
                <a:lnTo>
                  <a:pt x="28264" y="486461"/>
                </a:lnTo>
                <a:lnTo>
                  <a:pt x="7158" y="533022"/>
                </a:lnTo>
                <a:lnTo>
                  <a:pt x="0" y="580643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56574" y="2061972"/>
            <a:ext cx="82296" cy="3919969"/>
          </a:xfrm>
          <a:custGeom>
            <a:avLst/>
            <a:gdLst/>
            <a:ahLst/>
            <a:cxnLst/>
            <a:rect l="l" t="t" r="r" b="b"/>
            <a:pathLst>
              <a:path w="82296" h="3919969">
                <a:moveTo>
                  <a:pt x="40894" y="0"/>
                </a:moveTo>
                <a:lnTo>
                  <a:pt x="27431" y="68579"/>
                </a:lnTo>
                <a:lnTo>
                  <a:pt x="54864" y="68452"/>
                </a:lnTo>
                <a:lnTo>
                  <a:pt x="82296" y="82168"/>
                </a:lnTo>
                <a:lnTo>
                  <a:pt x="40894" y="0"/>
                </a:lnTo>
                <a:close/>
              </a:path>
              <a:path w="82296" h="3919969">
                <a:moveTo>
                  <a:pt x="40894" y="0"/>
                </a:moveTo>
                <a:lnTo>
                  <a:pt x="0" y="82423"/>
                </a:lnTo>
                <a:lnTo>
                  <a:pt x="27473" y="82338"/>
                </a:lnTo>
                <a:lnTo>
                  <a:pt x="38989" y="3919969"/>
                </a:lnTo>
                <a:lnTo>
                  <a:pt x="66421" y="3919893"/>
                </a:lnTo>
                <a:lnTo>
                  <a:pt x="54905" y="82253"/>
                </a:lnTo>
                <a:lnTo>
                  <a:pt x="82296" y="82168"/>
                </a:lnTo>
                <a:lnTo>
                  <a:pt x="54864" y="68452"/>
                </a:lnTo>
                <a:lnTo>
                  <a:pt x="27431" y="68579"/>
                </a:lnTo>
                <a:lnTo>
                  <a:pt x="40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6921" y="950366"/>
            <a:ext cx="533741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spc="4" baseline="3103" dirty="0">
                <a:latin typeface="Calibri"/>
                <a:cs typeface="Calibri"/>
              </a:rPr>
              <a:t>1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7431" y="950366"/>
            <a:ext cx="86032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14" baseline="3103" dirty="0">
                <a:latin typeface="Calibri"/>
                <a:cs typeface="Calibri"/>
              </a:rPr>
              <a:t>D</a:t>
            </a:r>
            <a:r>
              <a:rPr sz="6600" spc="0" baseline="3103" dirty="0">
                <a:latin typeface="Calibri"/>
                <a:cs typeface="Calibri"/>
              </a:rPr>
              <a:t>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5305" y="950366"/>
            <a:ext cx="124401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59" baseline="3103" dirty="0">
                <a:latin typeface="Calibri"/>
                <a:cs typeface="Calibri"/>
              </a:rPr>
              <a:t>r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6585" y="950366"/>
            <a:ext cx="1371492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64" baseline="3103" dirty="0">
                <a:latin typeface="Calibri"/>
                <a:cs typeface="Calibri"/>
              </a:rPr>
              <a:t>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9743" y="950366"/>
            <a:ext cx="271172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–</a:t>
            </a:r>
            <a:r>
              <a:rPr sz="6600" spc="-36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3</a:t>
            </a:r>
            <a:r>
              <a:rPr sz="6600" spc="1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Pha</a:t>
            </a:r>
            <a:r>
              <a:rPr sz="6600" spc="14" baseline="3103" dirty="0">
                <a:latin typeface="Calibri"/>
                <a:cs typeface="Calibri"/>
              </a:rPr>
              <a:t>s</a:t>
            </a:r>
            <a:r>
              <a:rPr sz="6600" spc="0" baseline="3103" dirty="0">
                <a:latin typeface="Calibri"/>
                <a:cs typeface="Calibri"/>
              </a:rPr>
              <a:t>en: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4470" y="2580030"/>
            <a:ext cx="3302691" cy="641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3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P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ase: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Ann</a:t>
            </a:r>
            <a:r>
              <a:rPr sz="3300" spc="0" baseline="2482" dirty="0">
                <a:latin typeface="Calibri"/>
                <a:cs typeface="Calibri"/>
              </a:rPr>
              <a:t>ä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9" baseline="2482" dirty="0">
                <a:latin typeface="Calibri"/>
                <a:cs typeface="Calibri"/>
              </a:rPr>
              <a:t>un</a:t>
            </a:r>
            <a:r>
              <a:rPr sz="3300" spc="0" baseline="2482" dirty="0">
                <a:latin typeface="Calibri"/>
                <a:cs typeface="Calibri"/>
              </a:rPr>
              <a:t>g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an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</a:t>
            </a:r>
            <a:r>
              <a:rPr sz="3300" spc="-9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  <a:p>
            <a:pPr marL="329691" marR="42108">
              <a:lnSpc>
                <a:spcPts val="2640"/>
              </a:lnSpc>
              <a:spcBef>
                <a:spcPts val="14"/>
              </a:spcBef>
            </a:pP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9" baseline="1241" dirty="0">
                <a:latin typeface="Calibri"/>
                <a:cs typeface="Calibri"/>
              </a:rPr>
              <a:t>v</a:t>
            </a: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4470" y="3921785"/>
            <a:ext cx="2999622" cy="641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P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ase: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Mi</a:t>
            </a:r>
            <a:r>
              <a:rPr sz="3300" spc="-14" baseline="2482" dirty="0">
                <a:latin typeface="Calibri"/>
                <a:cs typeface="Calibri"/>
              </a:rPr>
              <a:t>t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44" baseline="2482" dirty="0">
                <a:latin typeface="Calibri"/>
                <a:cs typeface="Calibri"/>
              </a:rPr>
              <a:t>r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endParaRPr sz="2200" dirty="0">
              <a:latin typeface="Calibri"/>
              <a:cs typeface="Calibri"/>
            </a:endParaRPr>
          </a:p>
          <a:p>
            <a:pPr marL="329691" marR="42108">
              <a:lnSpc>
                <a:spcPts val="2640"/>
              </a:lnSpc>
              <a:spcBef>
                <a:spcPts val="14"/>
              </a:spcBef>
            </a:pP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eu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4470" y="5263413"/>
            <a:ext cx="3017989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1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P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ase: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ac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ar</a:t>
            </a:r>
            <a:r>
              <a:rPr sz="3300" spc="9" baseline="2482" dirty="0">
                <a:latin typeface="Calibri"/>
                <a:cs typeface="Calibri"/>
              </a:rPr>
              <a:t>t</a:t>
            </a:r>
            <a:r>
              <a:rPr sz="3300" spc="-4" baseline="2482" dirty="0">
                <a:latin typeface="Calibri"/>
                <a:cs typeface="Calibri"/>
              </a:rPr>
              <a:t>-</a:t>
            </a:r>
            <a:r>
              <a:rPr sz="3300" spc="9" baseline="2482" dirty="0">
                <a:latin typeface="Calibri"/>
                <a:cs typeface="Calibri"/>
              </a:rPr>
              <a:t>P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ase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66344" y="2060447"/>
            <a:ext cx="4325111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2520" y="950366"/>
            <a:ext cx="81571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1</a:t>
            </a:r>
            <a:r>
              <a:rPr sz="6600" spc="0" baseline="3103" dirty="0">
                <a:latin typeface="Calibri"/>
                <a:cs typeface="Calibri"/>
              </a:rPr>
              <a:t>.1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5189" y="950366"/>
            <a:ext cx="80808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3393" y="950366"/>
            <a:ext cx="3825452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Nac</a:t>
            </a:r>
            <a:r>
              <a:rPr sz="6600" spc="-9" baseline="3103" dirty="0">
                <a:latin typeface="Calibri"/>
                <a:cs typeface="Calibri"/>
              </a:rPr>
              <a:t>h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ar</a:t>
            </a:r>
            <a:r>
              <a:rPr sz="6600" spc="1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-Ph</a:t>
            </a:r>
            <a:r>
              <a:rPr sz="6600" spc="14" baseline="3103" dirty="0">
                <a:latin typeface="Calibri"/>
                <a:cs typeface="Calibri"/>
              </a:rPr>
              <a:t>a</a:t>
            </a:r>
            <a:r>
              <a:rPr sz="6600" spc="0" baseline="3103" dirty="0">
                <a:latin typeface="Calibri"/>
                <a:cs typeface="Calibri"/>
              </a:rPr>
              <a:t>se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0083" y="2246503"/>
            <a:ext cx="3909818" cy="97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In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dieser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P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ase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-4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ss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f</a:t>
            </a:r>
            <a:r>
              <a:rPr sz="3300" b="1" spc="-19" baseline="2482" dirty="0">
                <a:latin typeface="Calibri"/>
                <a:cs typeface="Calibri"/>
              </a:rPr>
              <a:t>r</a:t>
            </a:r>
            <a:r>
              <a:rPr sz="3300" b="1" spc="-9" baseline="2482" dirty="0">
                <a:latin typeface="Calibri"/>
                <a:cs typeface="Calibri"/>
              </a:rPr>
              <a:t>e</a:t>
            </a:r>
            <a:r>
              <a:rPr sz="3300" b="1" spc="4" baseline="2482" dirty="0">
                <a:latin typeface="Calibri"/>
                <a:cs typeface="Calibri"/>
              </a:rPr>
              <a:t>i</a:t>
            </a:r>
            <a:r>
              <a:rPr sz="3300" b="1" spc="-9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n</a:t>
            </a:r>
            <a:endParaRPr sz="2200" dirty="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b="1" spc="-9" baseline="1241" dirty="0">
                <a:latin typeface="Calibri"/>
                <a:cs typeface="Calibri"/>
              </a:rPr>
              <a:t>W</a:t>
            </a:r>
            <a:r>
              <a:rPr sz="3300" b="1" spc="9" baseline="1241" dirty="0">
                <a:latin typeface="Calibri"/>
                <a:cs typeface="Calibri"/>
              </a:rPr>
              <a:t>i</a:t>
            </a:r>
            <a:r>
              <a:rPr sz="3300" b="1" spc="-9" baseline="1241" dirty="0">
                <a:latin typeface="Calibri"/>
                <a:cs typeface="Calibri"/>
              </a:rPr>
              <a:t>n</a:t>
            </a:r>
            <a:r>
              <a:rPr sz="3300" b="1" spc="0" baseline="1241" dirty="0">
                <a:latin typeface="Calibri"/>
                <a:cs typeface="Calibri"/>
              </a:rPr>
              <a:t>d</a:t>
            </a:r>
            <a:r>
              <a:rPr sz="3300" b="1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lem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b="1" spc="9" baseline="1241" dirty="0">
                <a:latin typeface="Calibri"/>
                <a:cs typeface="Calibri"/>
              </a:rPr>
              <a:t>B</a:t>
            </a:r>
            <a:r>
              <a:rPr sz="3300" b="1" spc="-9" baseline="1241" dirty="0">
                <a:latin typeface="Calibri"/>
                <a:cs typeface="Calibri"/>
              </a:rPr>
              <a:t>oo</a:t>
            </a:r>
            <a:r>
              <a:rPr sz="3300" b="1" spc="0" baseline="1241" dirty="0">
                <a:latin typeface="Calibri"/>
                <a:cs typeface="Calibri"/>
              </a:rPr>
              <a:t>t</a:t>
            </a:r>
            <a:r>
              <a:rPr sz="3300" b="1" spc="4" baseline="1241" dirty="0">
                <a:latin typeface="Calibri"/>
                <a:cs typeface="Calibri"/>
              </a:rPr>
              <a:t>s</a:t>
            </a:r>
            <a:r>
              <a:rPr sz="3300" b="1" spc="-14" baseline="1241" dirty="0">
                <a:latin typeface="Calibri"/>
                <a:cs typeface="Calibri"/>
              </a:rPr>
              <a:t>g</a:t>
            </a:r>
            <a:r>
              <a:rPr sz="3300" b="1" spc="-9" baseline="1241" dirty="0">
                <a:latin typeface="Calibri"/>
                <a:cs typeface="Calibri"/>
              </a:rPr>
              <a:t>e</a:t>
            </a:r>
            <a:r>
              <a:rPr sz="3300" b="1" spc="4" baseline="1241" dirty="0">
                <a:latin typeface="Calibri"/>
                <a:cs typeface="Calibri"/>
              </a:rPr>
              <a:t>s</a:t>
            </a:r>
            <a:r>
              <a:rPr sz="3300" b="1" spc="9" baseline="1241" dirty="0">
                <a:latin typeface="Calibri"/>
                <a:cs typeface="Calibri"/>
              </a:rPr>
              <a:t>c</a:t>
            </a:r>
            <a:r>
              <a:rPr sz="3300" b="1" spc="-29" baseline="1241" dirty="0">
                <a:latin typeface="Calibri"/>
                <a:cs typeface="Calibri"/>
              </a:rPr>
              <a:t>h</a:t>
            </a:r>
            <a:r>
              <a:rPr sz="3300" b="1" spc="9" baseline="1241" dirty="0">
                <a:latin typeface="Calibri"/>
                <a:cs typeface="Calibri"/>
              </a:rPr>
              <a:t>w</a:t>
            </a:r>
            <a:r>
              <a:rPr sz="3300" b="1" spc="4" baseline="1241" dirty="0">
                <a:latin typeface="Calibri"/>
                <a:cs typeface="Calibri"/>
              </a:rPr>
              <a:t>i</a:t>
            </a:r>
            <a:r>
              <a:rPr sz="3300" b="1" spc="-9" baseline="1241" dirty="0">
                <a:latin typeface="Calibri"/>
                <a:cs typeface="Calibri"/>
              </a:rPr>
              <a:t>nd</a:t>
            </a:r>
            <a:r>
              <a:rPr sz="3300" b="1" spc="4" baseline="1241" dirty="0">
                <a:latin typeface="Calibri"/>
                <a:cs typeface="Calibri"/>
              </a:rPr>
              <a:t>i</a:t>
            </a:r>
            <a:r>
              <a:rPr sz="3300" b="1" spc="-14" baseline="1241" dirty="0">
                <a:latin typeface="Calibri"/>
                <a:cs typeface="Calibri"/>
              </a:rPr>
              <a:t>g</a:t>
            </a:r>
            <a:r>
              <a:rPr sz="3300" b="1" spc="-75" baseline="1241" dirty="0">
                <a:latin typeface="Calibri"/>
                <a:cs typeface="Calibri"/>
              </a:rPr>
              <a:t>k</a:t>
            </a:r>
            <a:r>
              <a:rPr sz="3300" b="1" spc="-9" baseline="1241" dirty="0">
                <a:latin typeface="Calibri"/>
                <a:cs typeface="Calibri"/>
              </a:rPr>
              <a:t>e</a:t>
            </a:r>
            <a:r>
              <a:rPr sz="3300" b="1" spc="4" baseline="1241" dirty="0">
                <a:latin typeface="Calibri"/>
                <a:cs typeface="Calibri"/>
              </a:rPr>
              <a:t>i</a:t>
            </a:r>
            <a:r>
              <a:rPr sz="3300" b="1" spc="0" baseline="1241" dirty="0">
                <a:latin typeface="Calibri"/>
                <a:cs typeface="Calibri"/>
              </a:rPr>
              <a:t>t</a:t>
            </a:r>
            <a:r>
              <a:rPr sz="3300" b="1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0083" y="3588258"/>
            <a:ext cx="153451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4507" y="3588258"/>
            <a:ext cx="2253010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knei</a:t>
            </a:r>
            <a:r>
              <a:rPr sz="3300" spc="-50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endParaRPr sz="2200" dirty="0">
              <a:latin typeface="Calibri"/>
              <a:cs typeface="Calibri"/>
            </a:endParaRPr>
          </a:p>
          <a:p>
            <a:pPr marL="12700" marR="13155">
              <a:lnSpc>
                <a:spcPts val="2640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u</a:t>
            </a:r>
            <a:r>
              <a:rPr sz="3300" spc="-34" baseline="1241" dirty="0">
                <a:latin typeface="Calibri"/>
                <a:cs typeface="Calibri"/>
              </a:rPr>
              <a:t>n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29" baseline="1241" dirty="0">
                <a:latin typeface="Calibri"/>
                <a:cs typeface="Calibri"/>
              </a:rPr>
              <a:t>r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enden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7452359" y="4943856"/>
            <a:ext cx="637031" cy="96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40" y="5301996"/>
            <a:ext cx="225551" cy="249935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7"/>
                </a:moveTo>
                <a:lnTo>
                  <a:pt x="1324" y="144163"/>
                </a:lnTo>
                <a:lnTo>
                  <a:pt x="4192" y="158820"/>
                </a:lnTo>
                <a:lnTo>
                  <a:pt x="8559" y="172784"/>
                </a:lnTo>
                <a:lnTo>
                  <a:pt x="14327" y="185945"/>
                </a:lnTo>
                <a:lnTo>
                  <a:pt x="21395" y="198192"/>
                </a:lnTo>
                <a:lnTo>
                  <a:pt x="29663" y="209414"/>
                </a:lnTo>
                <a:lnTo>
                  <a:pt x="39032" y="219499"/>
                </a:lnTo>
                <a:lnTo>
                  <a:pt x="49402" y="228337"/>
                </a:lnTo>
                <a:lnTo>
                  <a:pt x="60673" y="235816"/>
                </a:lnTo>
                <a:lnTo>
                  <a:pt x="72746" y="241827"/>
                </a:lnTo>
                <a:lnTo>
                  <a:pt x="85520" y="246258"/>
                </a:lnTo>
                <a:lnTo>
                  <a:pt x="98897" y="248998"/>
                </a:lnTo>
                <a:lnTo>
                  <a:pt x="112775" y="249935"/>
                </a:lnTo>
                <a:lnTo>
                  <a:pt x="116349" y="249874"/>
                </a:lnTo>
                <a:lnTo>
                  <a:pt x="130109" y="248467"/>
                </a:lnTo>
                <a:lnTo>
                  <a:pt x="143342" y="245286"/>
                </a:lnTo>
                <a:lnTo>
                  <a:pt x="155947" y="240443"/>
                </a:lnTo>
                <a:lnTo>
                  <a:pt x="167826" y="234048"/>
                </a:lnTo>
                <a:lnTo>
                  <a:pt x="178877" y="226212"/>
                </a:lnTo>
                <a:lnTo>
                  <a:pt x="189002" y="217047"/>
                </a:lnTo>
                <a:lnTo>
                  <a:pt x="198100" y="206662"/>
                </a:lnTo>
                <a:lnTo>
                  <a:pt x="206072" y="195169"/>
                </a:lnTo>
                <a:lnTo>
                  <a:pt x="212819" y="182679"/>
                </a:lnTo>
                <a:lnTo>
                  <a:pt x="218240" y="169303"/>
                </a:lnTo>
                <a:lnTo>
                  <a:pt x="222235" y="155152"/>
                </a:lnTo>
                <a:lnTo>
                  <a:pt x="224706" y="140336"/>
                </a:lnTo>
                <a:lnTo>
                  <a:pt x="225551" y="124967"/>
                </a:lnTo>
                <a:lnTo>
                  <a:pt x="225496" y="121011"/>
                </a:lnTo>
                <a:lnTo>
                  <a:pt x="224227" y="105772"/>
                </a:lnTo>
                <a:lnTo>
                  <a:pt x="221359" y="91115"/>
                </a:lnTo>
                <a:lnTo>
                  <a:pt x="216992" y="77151"/>
                </a:lnTo>
                <a:lnTo>
                  <a:pt x="211224" y="63990"/>
                </a:lnTo>
                <a:lnTo>
                  <a:pt x="204156" y="51743"/>
                </a:lnTo>
                <a:lnTo>
                  <a:pt x="195888" y="40521"/>
                </a:lnTo>
                <a:lnTo>
                  <a:pt x="186519" y="30436"/>
                </a:lnTo>
                <a:lnTo>
                  <a:pt x="176149" y="21598"/>
                </a:lnTo>
                <a:lnTo>
                  <a:pt x="164878" y="14119"/>
                </a:lnTo>
                <a:lnTo>
                  <a:pt x="152805" y="8108"/>
                </a:lnTo>
                <a:lnTo>
                  <a:pt x="140031" y="3677"/>
                </a:lnTo>
                <a:lnTo>
                  <a:pt x="126654" y="937"/>
                </a:lnTo>
                <a:lnTo>
                  <a:pt x="112775" y="0"/>
                </a:lnTo>
                <a:lnTo>
                  <a:pt x="109202" y="61"/>
                </a:lnTo>
                <a:lnTo>
                  <a:pt x="95442" y="1468"/>
                </a:lnTo>
                <a:lnTo>
                  <a:pt x="82209" y="4649"/>
                </a:lnTo>
                <a:lnTo>
                  <a:pt x="69604" y="9492"/>
                </a:lnTo>
                <a:lnTo>
                  <a:pt x="57725" y="15887"/>
                </a:lnTo>
                <a:lnTo>
                  <a:pt x="46674" y="23723"/>
                </a:lnTo>
                <a:lnTo>
                  <a:pt x="36549" y="32888"/>
                </a:lnTo>
                <a:lnTo>
                  <a:pt x="27451" y="43273"/>
                </a:lnTo>
                <a:lnTo>
                  <a:pt x="19479" y="54766"/>
                </a:lnTo>
                <a:lnTo>
                  <a:pt x="12732" y="67256"/>
                </a:lnTo>
                <a:lnTo>
                  <a:pt x="7311" y="80632"/>
                </a:lnTo>
                <a:lnTo>
                  <a:pt x="3316" y="94783"/>
                </a:lnTo>
                <a:lnTo>
                  <a:pt x="845" y="109599"/>
                </a:lnTo>
                <a:lnTo>
                  <a:pt x="0" y="1249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40" y="5301996"/>
            <a:ext cx="225551" cy="249935"/>
          </a:xfrm>
          <a:custGeom>
            <a:avLst/>
            <a:gdLst/>
            <a:ahLst/>
            <a:cxnLst/>
            <a:rect l="l" t="t" r="r" b="b"/>
            <a:pathLst>
              <a:path w="225551" h="249936">
                <a:moveTo>
                  <a:pt x="0" y="124967"/>
                </a:moveTo>
                <a:lnTo>
                  <a:pt x="845" y="109599"/>
                </a:lnTo>
                <a:lnTo>
                  <a:pt x="3316" y="94783"/>
                </a:lnTo>
                <a:lnTo>
                  <a:pt x="7311" y="80632"/>
                </a:lnTo>
                <a:lnTo>
                  <a:pt x="12732" y="67256"/>
                </a:lnTo>
                <a:lnTo>
                  <a:pt x="19479" y="54766"/>
                </a:lnTo>
                <a:lnTo>
                  <a:pt x="27451" y="43273"/>
                </a:lnTo>
                <a:lnTo>
                  <a:pt x="36549" y="32888"/>
                </a:lnTo>
                <a:lnTo>
                  <a:pt x="46674" y="23723"/>
                </a:lnTo>
                <a:lnTo>
                  <a:pt x="57725" y="15887"/>
                </a:lnTo>
                <a:lnTo>
                  <a:pt x="69604" y="9492"/>
                </a:lnTo>
                <a:lnTo>
                  <a:pt x="82209" y="4649"/>
                </a:lnTo>
                <a:lnTo>
                  <a:pt x="95442" y="1468"/>
                </a:lnTo>
                <a:lnTo>
                  <a:pt x="109202" y="61"/>
                </a:lnTo>
                <a:lnTo>
                  <a:pt x="112775" y="0"/>
                </a:lnTo>
                <a:lnTo>
                  <a:pt x="126654" y="937"/>
                </a:lnTo>
                <a:lnTo>
                  <a:pt x="140031" y="3677"/>
                </a:lnTo>
                <a:lnTo>
                  <a:pt x="152805" y="8108"/>
                </a:lnTo>
                <a:lnTo>
                  <a:pt x="164878" y="14119"/>
                </a:lnTo>
                <a:lnTo>
                  <a:pt x="176149" y="21598"/>
                </a:lnTo>
                <a:lnTo>
                  <a:pt x="186519" y="30436"/>
                </a:lnTo>
                <a:lnTo>
                  <a:pt x="195888" y="40521"/>
                </a:lnTo>
                <a:lnTo>
                  <a:pt x="204156" y="51743"/>
                </a:lnTo>
                <a:lnTo>
                  <a:pt x="211224" y="63990"/>
                </a:lnTo>
                <a:lnTo>
                  <a:pt x="216992" y="77151"/>
                </a:lnTo>
                <a:lnTo>
                  <a:pt x="221359" y="91115"/>
                </a:lnTo>
                <a:lnTo>
                  <a:pt x="224227" y="105772"/>
                </a:lnTo>
                <a:lnTo>
                  <a:pt x="225496" y="121011"/>
                </a:lnTo>
                <a:lnTo>
                  <a:pt x="225551" y="124967"/>
                </a:lnTo>
                <a:lnTo>
                  <a:pt x="224706" y="140336"/>
                </a:lnTo>
                <a:lnTo>
                  <a:pt x="222235" y="155152"/>
                </a:lnTo>
                <a:lnTo>
                  <a:pt x="218240" y="169303"/>
                </a:lnTo>
                <a:lnTo>
                  <a:pt x="212819" y="182679"/>
                </a:lnTo>
                <a:lnTo>
                  <a:pt x="206072" y="195169"/>
                </a:lnTo>
                <a:lnTo>
                  <a:pt x="198100" y="206662"/>
                </a:lnTo>
                <a:lnTo>
                  <a:pt x="189002" y="217047"/>
                </a:lnTo>
                <a:lnTo>
                  <a:pt x="178877" y="226212"/>
                </a:lnTo>
                <a:lnTo>
                  <a:pt x="167826" y="234048"/>
                </a:lnTo>
                <a:lnTo>
                  <a:pt x="155947" y="240443"/>
                </a:lnTo>
                <a:lnTo>
                  <a:pt x="143342" y="245286"/>
                </a:lnTo>
                <a:lnTo>
                  <a:pt x="130109" y="248467"/>
                </a:lnTo>
                <a:lnTo>
                  <a:pt x="116349" y="249874"/>
                </a:lnTo>
                <a:lnTo>
                  <a:pt x="112775" y="249935"/>
                </a:lnTo>
                <a:lnTo>
                  <a:pt x="98897" y="248998"/>
                </a:lnTo>
                <a:lnTo>
                  <a:pt x="85520" y="246258"/>
                </a:lnTo>
                <a:lnTo>
                  <a:pt x="72746" y="241827"/>
                </a:lnTo>
                <a:lnTo>
                  <a:pt x="60673" y="235816"/>
                </a:lnTo>
                <a:lnTo>
                  <a:pt x="49402" y="228337"/>
                </a:lnTo>
                <a:lnTo>
                  <a:pt x="39032" y="219499"/>
                </a:lnTo>
                <a:lnTo>
                  <a:pt x="29663" y="209414"/>
                </a:lnTo>
                <a:lnTo>
                  <a:pt x="21395" y="198192"/>
                </a:lnTo>
                <a:lnTo>
                  <a:pt x="14327" y="185945"/>
                </a:lnTo>
                <a:lnTo>
                  <a:pt x="8559" y="172784"/>
                </a:lnTo>
                <a:lnTo>
                  <a:pt x="4192" y="158820"/>
                </a:lnTo>
                <a:lnTo>
                  <a:pt x="1324" y="144163"/>
                </a:lnTo>
                <a:lnTo>
                  <a:pt x="55" y="128924"/>
                </a:lnTo>
                <a:lnTo>
                  <a:pt x="0" y="124967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5568" y="5425440"/>
            <a:ext cx="6336664" cy="0"/>
          </a:xfrm>
          <a:custGeom>
            <a:avLst/>
            <a:gdLst/>
            <a:ahLst/>
            <a:cxnLst/>
            <a:rect l="l" t="t" r="r" b="b"/>
            <a:pathLst>
              <a:path w="6336664">
                <a:moveTo>
                  <a:pt x="0" y="0"/>
                </a:moveTo>
                <a:lnTo>
                  <a:pt x="6336664" y="0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11040" y="1990344"/>
            <a:ext cx="1411224" cy="1898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8696" y="2350007"/>
            <a:ext cx="1408176" cy="1895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6040" y="2203704"/>
            <a:ext cx="1408176" cy="1895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4456" y="2709672"/>
            <a:ext cx="1408175" cy="1895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1504" y="2465831"/>
            <a:ext cx="1408176" cy="1895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280" y="2203704"/>
            <a:ext cx="1408176" cy="1895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9459" y="3267951"/>
            <a:ext cx="1021626" cy="9300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59168" y="2709672"/>
            <a:ext cx="1408176" cy="1895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9292" y="1035710"/>
            <a:ext cx="1845006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spc="0" baseline="3413" dirty="0">
                <a:latin typeface="Calibri"/>
                <a:cs typeface="Calibri"/>
              </a:rPr>
              <a:t>P</a:t>
            </a:r>
            <a:r>
              <a:rPr sz="6000" spc="-84" baseline="3413" dirty="0">
                <a:latin typeface="Calibri"/>
                <a:cs typeface="Calibri"/>
              </a:rPr>
              <a:t>r</a:t>
            </a:r>
            <a:r>
              <a:rPr sz="6000" spc="0" baseline="3413" dirty="0">
                <a:latin typeface="Calibri"/>
                <a:cs typeface="Calibri"/>
              </a:rPr>
              <a:t>oblem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6109" y="1035710"/>
            <a:ext cx="257727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spc="0" baseline="3413" dirty="0">
                <a:latin typeface="Calibri"/>
                <a:cs typeface="Calibri"/>
              </a:rPr>
              <a:t>-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4333" y="1035710"/>
            <a:ext cx="1097209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spc="0" baseline="3413" dirty="0">
                <a:latin typeface="Calibri"/>
                <a:cs typeface="Calibri"/>
              </a:rPr>
              <a:t>na</a:t>
            </a:r>
            <a:r>
              <a:rPr sz="6000" spc="4" baseline="3413" dirty="0">
                <a:latin typeface="Calibri"/>
                <a:cs typeface="Calibri"/>
              </a:rPr>
              <a:t>c</a:t>
            </a:r>
            <a:r>
              <a:rPr sz="6000" spc="0" baseline="3413" dirty="0">
                <a:latin typeface="Calibri"/>
                <a:cs typeface="Calibri"/>
              </a:rPr>
              <a:t>h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0068" y="1035710"/>
            <a:ext cx="1398415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spc="0" baseline="3413" dirty="0">
                <a:latin typeface="Calibri"/>
                <a:cs typeface="Calibri"/>
              </a:rPr>
              <a:t>e</a:t>
            </a:r>
            <a:r>
              <a:rPr sz="6000" spc="-9" baseline="3413" dirty="0">
                <a:latin typeface="Calibri"/>
                <a:cs typeface="Calibri"/>
              </a:rPr>
              <a:t>i</a:t>
            </a:r>
            <a:r>
              <a:rPr sz="6000" spc="0" baseline="3413" dirty="0">
                <a:latin typeface="Calibri"/>
                <a:cs typeface="Calibri"/>
              </a:rPr>
              <a:t>nem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8340" y="1035710"/>
            <a:ext cx="2317317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spc="0" baseline="3413" dirty="0">
                <a:latin typeface="Calibri"/>
                <a:cs typeface="Calibri"/>
              </a:rPr>
              <a:t>schlec</a:t>
            </a:r>
            <a:r>
              <a:rPr sz="6000" spc="-44" baseline="3413" dirty="0">
                <a:latin typeface="Calibri"/>
                <a:cs typeface="Calibri"/>
              </a:rPr>
              <a:t>h</a:t>
            </a:r>
            <a:r>
              <a:rPr sz="6000" spc="-50" baseline="3413" dirty="0">
                <a:latin typeface="Calibri"/>
                <a:cs typeface="Calibri"/>
              </a:rPr>
              <a:t>t</a:t>
            </a:r>
            <a:r>
              <a:rPr sz="6000" spc="0" baseline="3413" dirty="0">
                <a:latin typeface="Calibri"/>
                <a:cs typeface="Calibri"/>
              </a:rPr>
              <a:t>en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0843" y="1035710"/>
            <a:ext cx="1229523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spc="0" baseline="3413" dirty="0">
                <a:latin typeface="Calibri"/>
                <a:cs typeface="Calibri"/>
              </a:rPr>
              <a:t>S</a:t>
            </a:r>
            <a:r>
              <a:rPr sz="6000" spc="-39" baseline="3413" dirty="0">
                <a:latin typeface="Calibri"/>
                <a:cs typeface="Calibri"/>
              </a:rPr>
              <a:t>t</a:t>
            </a:r>
            <a:r>
              <a:rPr sz="6000" spc="0" baseline="3413" dirty="0">
                <a:latin typeface="Calibri"/>
                <a:cs typeface="Calibri"/>
              </a:rPr>
              <a:t>art: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2207" y="5884951"/>
            <a:ext cx="6037104" cy="696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-94" baseline="3413" dirty="0">
                <a:latin typeface="Calibri"/>
                <a:cs typeface="Calibri"/>
              </a:rPr>
              <a:t>W</a:t>
            </a:r>
            <a:r>
              <a:rPr sz="3600" spc="0" baseline="3413" dirty="0">
                <a:latin typeface="Calibri"/>
                <a:cs typeface="Calibri"/>
              </a:rPr>
              <a:t>er</a:t>
            </a:r>
            <a:r>
              <a:rPr sz="3600" spc="14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in </a:t>
            </a:r>
            <a:r>
              <a:rPr sz="3600" spc="9" baseline="3413" dirty="0">
                <a:latin typeface="Calibri"/>
                <a:cs typeface="Calibri"/>
              </a:rPr>
              <a:t>d</a:t>
            </a:r>
            <a:r>
              <a:rPr sz="3600" spc="0" baseline="3413" dirty="0">
                <a:latin typeface="Calibri"/>
                <a:cs typeface="Calibri"/>
              </a:rPr>
              <a:t>er</a:t>
            </a:r>
            <a:r>
              <a:rPr sz="3600" spc="-4" baseline="3413" dirty="0">
                <a:latin typeface="Calibri"/>
                <a:cs typeface="Calibri"/>
              </a:rPr>
              <a:t> </a:t>
            </a:r>
            <a:r>
              <a:rPr sz="3600" spc="-9" baseline="3413" dirty="0">
                <a:latin typeface="Calibri"/>
                <a:cs typeface="Calibri"/>
              </a:rPr>
              <a:t>z</a:t>
            </a:r>
            <a:r>
              <a:rPr sz="3600" spc="-34" baseline="3413" dirty="0">
                <a:latin typeface="Calibri"/>
                <a:cs typeface="Calibri"/>
              </a:rPr>
              <a:t>w</a:t>
            </a:r>
            <a:r>
              <a:rPr sz="3600" spc="0" baseline="3413" dirty="0">
                <a:latin typeface="Calibri"/>
                <a:cs typeface="Calibri"/>
              </a:rPr>
              <a:t>ei</a:t>
            </a:r>
            <a:r>
              <a:rPr sz="3600" spc="-4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en</a:t>
            </a:r>
            <a:r>
              <a:rPr sz="3600" spc="-19" baseline="3413" dirty="0">
                <a:latin typeface="Calibri"/>
                <a:cs typeface="Calibri"/>
              </a:rPr>
              <a:t> </a:t>
            </a:r>
            <a:r>
              <a:rPr sz="3600" spc="-54" baseline="3413" dirty="0">
                <a:latin typeface="Calibri"/>
                <a:cs typeface="Calibri"/>
              </a:rPr>
              <a:t>R</a:t>
            </a:r>
            <a:r>
              <a:rPr sz="3600" spc="0" baseline="3413" dirty="0">
                <a:latin typeface="Calibri"/>
                <a:cs typeface="Calibri"/>
              </a:rPr>
              <a:t>ei</a:t>
            </a:r>
            <a:r>
              <a:rPr sz="3600" spc="19" baseline="3413" dirty="0">
                <a:latin typeface="Calibri"/>
                <a:cs typeface="Calibri"/>
              </a:rPr>
              <a:t>h</a:t>
            </a:r>
            <a:r>
              <a:rPr sz="3600" spc="0" baseline="3413" dirty="0">
                <a:latin typeface="Calibri"/>
                <a:cs typeface="Calibri"/>
              </a:rPr>
              <a:t>e</a:t>
            </a:r>
            <a:r>
              <a:rPr sz="3600" spc="-9" baseline="3413" dirty="0">
                <a:latin typeface="Calibri"/>
                <a:cs typeface="Calibri"/>
              </a:rPr>
              <a:t> </a:t>
            </a:r>
            <a:r>
              <a:rPr sz="3600" spc="4" baseline="3413" dirty="0">
                <a:latin typeface="Calibri"/>
                <a:cs typeface="Calibri"/>
              </a:rPr>
              <a:t>o</a:t>
            </a:r>
            <a:r>
              <a:rPr sz="3600" spc="9" baseline="3413" dirty="0">
                <a:latin typeface="Calibri"/>
                <a:cs typeface="Calibri"/>
              </a:rPr>
              <a:t>d</a:t>
            </a:r>
            <a:r>
              <a:rPr sz="3600" spc="0" baseline="3413" dirty="0">
                <a:latin typeface="Calibri"/>
                <a:cs typeface="Calibri"/>
              </a:rPr>
              <a:t>er</a:t>
            </a:r>
            <a:r>
              <a:rPr sz="3600" spc="-29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mi</a:t>
            </a:r>
            <a:r>
              <a:rPr sz="3600" spc="-9" baseline="3413" dirty="0">
                <a:latin typeface="Calibri"/>
                <a:cs typeface="Calibri"/>
              </a:rPr>
              <a:t>tt</a:t>
            </a:r>
            <a:r>
              <a:rPr sz="3600" spc="0" baseline="3413" dirty="0">
                <a:latin typeface="Calibri"/>
                <a:cs typeface="Calibri"/>
              </a:rPr>
              <a:t>en</a:t>
            </a:r>
            <a:r>
              <a:rPr sz="3600" spc="-44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im</a:t>
            </a:r>
            <a:r>
              <a:rPr sz="3600" spc="-9" baseline="3413" dirty="0">
                <a:latin typeface="Calibri"/>
                <a:cs typeface="Calibri"/>
              </a:rPr>
              <a:t> </a:t>
            </a:r>
            <a:r>
              <a:rPr sz="3600" spc="4" baseline="3413" dirty="0">
                <a:latin typeface="Calibri"/>
                <a:cs typeface="Calibri"/>
              </a:rPr>
              <a:t>P</a:t>
            </a:r>
            <a:r>
              <a:rPr sz="3600" spc="9" baseline="3413" dirty="0">
                <a:latin typeface="Calibri"/>
                <a:cs typeface="Calibri"/>
              </a:rPr>
              <a:t>u</a:t>
            </a:r>
            <a:r>
              <a:rPr sz="3600" spc="0" baseline="3413" dirty="0">
                <a:latin typeface="Calibri"/>
                <a:cs typeface="Calibri"/>
              </a:rPr>
              <a:t>lk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spc="-25" baseline="1137" dirty="0">
                <a:latin typeface="Calibri"/>
                <a:cs typeface="Calibri"/>
              </a:rPr>
              <a:t>s</a:t>
            </a:r>
            <a:r>
              <a:rPr sz="3600" spc="-9" baseline="1137" dirty="0">
                <a:latin typeface="Calibri"/>
                <a:cs typeface="Calibri"/>
              </a:rPr>
              <a:t>t</a:t>
            </a:r>
            <a:r>
              <a:rPr sz="3600" spc="0" baseline="1137" dirty="0">
                <a:latin typeface="Calibri"/>
                <a:cs typeface="Calibri"/>
              </a:rPr>
              <a:t>ar</a:t>
            </a:r>
            <a:r>
              <a:rPr sz="3600" spc="-4" baseline="1137" dirty="0">
                <a:latin typeface="Calibri"/>
                <a:cs typeface="Calibri"/>
              </a:rPr>
              <a:t>t</a:t>
            </a:r>
            <a:r>
              <a:rPr sz="3600" spc="-19" baseline="1137" dirty="0">
                <a:latin typeface="Calibri"/>
                <a:cs typeface="Calibri"/>
              </a:rPr>
              <a:t>e</a:t>
            </a:r>
            <a:r>
              <a:rPr sz="3600" spc="9" baseline="1137" dirty="0">
                <a:latin typeface="Calibri"/>
                <a:cs typeface="Calibri"/>
              </a:rPr>
              <a:t>t</a:t>
            </a:r>
            <a:r>
              <a:rPr sz="3600" spc="0" baseline="1137" dirty="0">
                <a:latin typeface="Calibri"/>
                <a:cs typeface="Calibri"/>
              </a:rPr>
              <a:t>,</a:t>
            </a:r>
            <a:r>
              <a:rPr sz="3600" spc="-59" baseline="1137" dirty="0">
                <a:latin typeface="Calibri"/>
                <a:cs typeface="Calibri"/>
              </a:rPr>
              <a:t> </a:t>
            </a:r>
            <a:r>
              <a:rPr sz="3600" spc="9" baseline="1137" dirty="0">
                <a:latin typeface="Calibri"/>
                <a:cs typeface="Calibri"/>
              </a:rPr>
              <a:t>h</a:t>
            </a:r>
            <a:r>
              <a:rPr sz="3600" spc="-19" baseline="1137" dirty="0">
                <a:latin typeface="Calibri"/>
                <a:cs typeface="Calibri"/>
              </a:rPr>
              <a:t>a</a:t>
            </a:r>
            <a:r>
              <a:rPr sz="3600" spc="0" baseline="1137" dirty="0">
                <a:latin typeface="Calibri"/>
                <a:cs typeface="Calibri"/>
              </a:rPr>
              <a:t>t </a:t>
            </a:r>
            <a:r>
              <a:rPr sz="3600" spc="-59" baseline="1137" dirty="0">
                <a:latin typeface="Calibri"/>
                <a:cs typeface="Calibri"/>
              </a:rPr>
              <a:t>k</a:t>
            </a:r>
            <a:r>
              <a:rPr sz="3600" spc="0" baseline="1137" dirty="0">
                <a:latin typeface="Calibri"/>
                <a:cs typeface="Calibri"/>
              </a:rPr>
              <a:t>a</a:t>
            </a:r>
            <a:r>
              <a:rPr sz="3600" spc="14" baseline="1137" dirty="0">
                <a:latin typeface="Calibri"/>
                <a:cs typeface="Calibri"/>
              </a:rPr>
              <a:t>u</a:t>
            </a:r>
            <a:r>
              <a:rPr sz="3600" spc="0" baseline="1137" dirty="0">
                <a:latin typeface="Calibri"/>
                <a:cs typeface="Calibri"/>
              </a:rPr>
              <a:t>m  je</a:t>
            </a:r>
            <a:r>
              <a:rPr sz="3600" spc="-4" baseline="1137" dirty="0">
                <a:latin typeface="Calibri"/>
                <a:cs typeface="Calibri"/>
              </a:rPr>
              <a:t> </a:t>
            </a:r>
            <a:r>
              <a:rPr sz="3600" spc="0" baseline="1137" dirty="0">
                <a:latin typeface="Calibri"/>
                <a:cs typeface="Calibri"/>
              </a:rPr>
              <a:t>A</a:t>
            </a:r>
            <a:r>
              <a:rPr sz="3600" spc="14" baseline="1137" dirty="0">
                <a:latin typeface="Calibri"/>
                <a:cs typeface="Calibri"/>
              </a:rPr>
              <a:t>u</a:t>
            </a:r>
            <a:r>
              <a:rPr sz="3600" spc="0" baseline="1137" dirty="0">
                <a:latin typeface="Calibri"/>
                <a:cs typeface="Calibri"/>
              </a:rPr>
              <a:t>ssi</a:t>
            </a:r>
            <a:r>
              <a:rPr sz="3600" spc="-9" baseline="1137" dirty="0">
                <a:latin typeface="Calibri"/>
                <a:cs typeface="Calibri"/>
              </a:rPr>
              <a:t>cht</a:t>
            </a:r>
            <a:r>
              <a:rPr sz="3600" spc="0" baseline="1137" dirty="0">
                <a:latin typeface="Calibri"/>
                <a:cs typeface="Calibri"/>
              </a:rPr>
              <a:t>en</a:t>
            </a:r>
            <a:r>
              <a:rPr sz="3600" spc="-44" baseline="1137" dirty="0">
                <a:latin typeface="Calibri"/>
                <a:cs typeface="Calibri"/>
              </a:rPr>
              <a:t> </a:t>
            </a:r>
            <a:r>
              <a:rPr sz="3600" spc="0" baseline="1137" dirty="0">
                <a:latin typeface="Calibri"/>
                <a:cs typeface="Calibri"/>
              </a:rPr>
              <a:t>a</a:t>
            </a:r>
            <a:r>
              <a:rPr sz="3600" spc="14" baseline="1137" dirty="0">
                <a:latin typeface="Calibri"/>
                <a:cs typeface="Calibri"/>
              </a:rPr>
              <a:t>u</a:t>
            </a:r>
            <a:r>
              <a:rPr sz="3600" spc="0" baseline="1137" dirty="0">
                <a:latin typeface="Calibri"/>
                <a:cs typeface="Calibri"/>
              </a:rPr>
              <a:t>f </a:t>
            </a:r>
            <a:r>
              <a:rPr sz="3600" spc="9" baseline="1137" dirty="0">
                <a:latin typeface="Calibri"/>
                <a:cs typeface="Calibri"/>
              </a:rPr>
              <a:t>f</a:t>
            </a:r>
            <a:r>
              <a:rPr sz="3600" spc="-19" baseline="1137" dirty="0">
                <a:latin typeface="Calibri"/>
                <a:cs typeface="Calibri"/>
              </a:rPr>
              <a:t>r</a:t>
            </a:r>
            <a:r>
              <a:rPr sz="3600" spc="0" baseline="1137" dirty="0">
                <a:latin typeface="Calibri"/>
                <a:cs typeface="Calibri"/>
              </a:rPr>
              <a:t>e</a:t>
            </a:r>
            <a:r>
              <a:rPr sz="3600" spc="4" baseline="1137" dirty="0">
                <a:latin typeface="Calibri"/>
                <a:cs typeface="Calibri"/>
              </a:rPr>
              <a:t>i</a:t>
            </a:r>
            <a:r>
              <a:rPr sz="3600" spc="0" baseline="1137" dirty="0">
                <a:latin typeface="Calibri"/>
                <a:cs typeface="Calibri"/>
              </a:rPr>
              <a:t>en</a:t>
            </a:r>
            <a:r>
              <a:rPr sz="3600" spc="-19" baseline="1137" dirty="0">
                <a:latin typeface="Calibri"/>
                <a:cs typeface="Calibri"/>
              </a:rPr>
              <a:t> </a:t>
            </a:r>
            <a:r>
              <a:rPr sz="3600" spc="0" baseline="1137" dirty="0">
                <a:latin typeface="Calibri"/>
                <a:cs typeface="Calibri"/>
              </a:rPr>
              <a:t>Wi</a:t>
            </a:r>
            <a:r>
              <a:rPr sz="3600" spc="14" baseline="1137" dirty="0">
                <a:latin typeface="Calibri"/>
                <a:cs typeface="Calibri"/>
              </a:rPr>
              <a:t>n</a:t>
            </a:r>
            <a:r>
              <a:rPr sz="3600" spc="9" baseline="1137" dirty="0">
                <a:latin typeface="Calibri"/>
                <a:cs typeface="Calibri"/>
              </a:rPr>
              <a:t>d</a:t>
            </a:r>
            <a:r>
              <a:rPr sz="3600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5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236466" y="2705805"/>
            <a:ext cx="2294961" cy="2380854"/>
          </a:xfrm>
          <a:custGeom>
            <a:avLst/>
            <a:gdLst/>
            <a:ahLst/>
            <a:cxnLst/>
            <a:rect l="l" t="t" r="r" b="b"/>
            <a:pathLst>
              <a:path w="2294961" h="2380854">
                <a:moveTo>
                  <a:pt x="2294961" y="1520667"/>
                </a:moveTo>
                <a:lnTo>
                  <a:pt x="2292655" y="1431598"/>
                </a:lnTo>
                <a:lnTo>
                  <a:pt x="2283027" y="1341313"/>
                </a:lnTo>
                <a:lnTo>
                  <a:pt x="2266172" y="1250244"/>
                </a:lnTo>
                <a:lnTo>
                  <a:pt x="2242187" y="1158825"/>
                </a:lnTo>
                <a:lnTo>
                  <a:pt x="2211170" y="1067488"/>
                </a:lnTo>
                <a:lnTo>
                  <a:pt x="2173217" y="976667"/>
                </a:lnTo>
                <a:lnTo>
                  <a:pt x="2128426" y="886794"/>
                </a:lnTo>
                <a:lnTo>
                  <a:pt x="2076892" y="798302"/>
                </a:lnTo>
                <a:lnTo>
                  <a:pt x="2018713" y="711626"/>
                </a:lnTo>
                <a:lnTo>
                  <a:pt x="1953986" y="627196"/>
                </a:lnTo>
                <a:lnTo>
                  <a:pt x="1882808" y="545448"/>
                </a:lnTo>
                <a:lnTo>
                  <a:pt x="1805275" y="466813"/>
                </a:lnTo>
                <a:lnTo>
                  <a:pt x="1721485" y="391724"/>
                </a:lnTo>
                <a:lnTo>
                  <a:pt x="1633217" y="321931"/>
                </a:lnTo>
                <a:lnTo>
                  <a:pt x="1542521" y="258910"/>
                </a:lnTo>
                <a:lnTo>
                  <a:pt x="1449841" y="202681"/>
                </a:lnTo>
                <a:lnTo>
                  <a:pt x="1355620" y="153267"/>
                </a:lnTo>
                <a:lnTo>
                  <a:pt x="1260300" y="110689"/>
                </a:lnTo>
                <a:lnTo>
                  <a:pt x="1164325" y="74969"/>
                </a:lnTo>
                <a:lnTo>
                  <a:pt x="1068137" y="46129"/>
                </a:lnTo>
                <a:lnTo>
                  <a:pt x="972180" y="24190"/>
                </a:lnTo>
                <a:lnTo>
                  <a:pt x="876898" y="9174"/>
                </a:lnTo>
                <a:lnTo>
                  <a:pt x="782732" y="1104"/>
                </a:lnTo>
                <a:lnTo>
                  <a:pt x="690127" y="0"/>
                </a:lnTo>
                <a:lnTo>
                  <a:pt x="599525" y="5884"/>
                </a:lnTo>
                <a:lnTo>
                  <a:pt x="511369" y="18778"/>
                </a:lnTo>
                <a:lnTo>
                  <a:pt x="426103" y="38704"/>
                </a:lnTo>
                <a:lnTo>
                  <a:pt x="344170" y="65683"/>
                </a:lnTo>
                <a:lnTo>
                  <a:pt x="266012" y="99738"/>
                </a:lnTo>
                <a:lnTo>
                  <a:pt x="192073" y="140889"/>
                </a:lnTo>
                <a:lnTo>
                  <a:pt x="122796" y="189159"/>
                </a:lnTo>
                <a:lnTo>
                  <a:pt x="58623" y="244569"/>
                </a:lnTo>
                <a:lnTo>
                  <a:pt x="0" y="307142"/>
                </a:lnTo>
                <a:lnTo>
                  <a:pt x="1048893" y="1190427"/>
                </a:lnTo>
                <a:lnTo>
                  <a:pt x="376300" y="1989130"/>
                </a:lnTo>
                <a:lnTo>
                  <a:pt x="464568" y="2058923"/>
                </a:lnTo>
                <a:lnTo>
                  <a:pt x="555264" y="2121944"/>
                </a:lnTo>
                <a:lnTo>
                  <a:pt x="647944" y="2178173"/>
                </a:lnTo>
                <a:lnTo>
                  <a:pt x="742166" y="2227587"/>
                </a:lnTo>
                <a:lnTo>
                  <a:pt x="837487" y="2270165"/>
                </a:lnTo>
                <a:lnTo>
                  <a:pt x="933464" y="2305885"/>
                </a:lnTo>
                <a:lnTo>
                  <a:pt x="1029653" y="2334725"/>
                </a:lnTo>
                <a:lnTo>
                  <a:pt x="1125613" y="2356664"/>
                </a:lnTo>
                <a:lnTo>
                  <a:pt x="1220899" y="2371679"/>
                </a:lnTo>
                <a:lnTo>
                  <a:pt x="1315069" y="2379750"/>
                </a:lnTo>
                <a:lnTo>
                  <a:pt x="1407679" y="2380854"/>
                </a:lnTo>
                <a:lnTo>
                  <a:pt x="1498288" y="2374970"/>
                </a:lnTo>
                <a:lnTo>
                  <a:pt x="1586451" y="2362076"/>
                </a:lnTo>
                <a:lnTo>
                  <a:pt x="1671726" y="2342150"/>
                </a:lnTo>
                <a:lnTo>
                  <a:pt x="1753669" y="2315171"/>
                </a:lnTo>
                <a:lnTo>
                  <a:pt x="1831838" y="2281116"/>
                </a:lnTo>
                <a:lnTo>
                  <a:pt x="1905790" y="2239965"/>
                </a:lnTo>
                <a:lnTo>
                  <a:pt x="1975082" y="2191695"/>
                </a:lnTo>
                <a:lnTo>
                  <a:pt x="2039270" y="2136284"/>
                </a:lnTo>
                <a:lnTo>
                  <a:pt x="2097913" y="2073712"/>
                </a:lnTo>
                <a:lnTo>
                  <a:pt x="2149582" y="2005283"/>
                </a:lnTo>
                <a:lnTo>
                  <a:pt x="2193250" y="1932607"/>
                </a:lnTo>
                <a:lnTo>
                  <a:pt x="2229013" y="1856116"/>
                </a:lnTo>
                <a:lnTo>
                  <a:pt x="2256969" y="1776243"/>
                </a:lnTo>
                <a:lnTo>
                  <a:pt x="2277215" y="1693422"/>
                </a:lnTo>
                <a:lnTo>
                  <a:pt x="2289846" y="1608086"/>
                </a:lnTo>
                <a:lnTo>
                  <a:pt x="2294961" y="152066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6466" y="2705805"/>
            <a:ext cx="2294961" cy="2380854"/>
          </a:xfrm>
          <a:custGeom>
            <a:avLst/>
            <a:gdLst/>
            <a:ahLst/>
            <a:cxnLst/>
            <a:rect l="l" t="t" r="r" b="b"/>
            <a:pathLst>
              <a:path w="2294961" h="2380854">
                <a:moveTo>
                  <a:pt x="0" y="307142"/>
                </a:moveTo>
                <a:lnTo>
                  <a:pt x="58623" y="244569"/>
                </a:lnTo>
                <a:lnTo>
                  <a:pt x="122796" y="189159"/>
                </a:lnTo>
                <a:lnTo>
                  <a:pt x="192073" y="140889"/>
                </a:lnTo>
                <a:lnTo>
                  <a:pt x="266012" y="99738"/>
                </a:lnTo>
                <a:lnTo>
                  <a:pt x="344170" y="65683"/>
                </a:lnTo>
                <a:lnTo>
                  <a:pt x="426103" y="38704"/>
                </a:lnTo>
                <a:lnTo>
                  <a:pt x="511369" y="18778"/>
                </a:lnTo>
                <a:lnTo>
                  <a:pt x="599525" y="5884"/>
                </a:lnTo>
                <a:lnTo>
                  <a:pt x="690127" y="0"/>
                </a:lnTo>
                <a:lnTo>
                  <a:pt x="782732" y="1104"/>
                </a:lnTo>
                <a:lnTo>
                  <a:pt x="876898" y="9174"/>
                </a:lnTo>
                <a:lnTo>
                  <a:pt x="972180" y="24190"/>
                </a:lnTo>
                <a:lnTo>
                  <a:pt x="1068137" y="46129"/>
                </a:lnTo>
                <a:lnTo>
                  <a:pt x="1164325" y="74969"/>
                </a:lnTo>
                <a:lnTo>
                  <a:pt x="1260300" y="110689"/>
                </a:lnTo>
                <a:lnTo>
                  <a:pt x="1355620" y="153267"/>
                </a:lnTo>
                <a:lnTo>
                  <a:pt x="1449841" y="202681"/>
                </a:lnTo>
                <a:lnTo>
                  <a:pt x="1542521" y="258910"/>
                </a:lnTo>
                <a:lnTo>
                  <a:pt x="1633217" y="321931"/>
                </a:lnTo>
                <a:lnTo>
                  <a:pt x="1721485" y="391724"/>
                </a:lnTo>
                <a:lnTo>
                  <a:pt x="1805275" y="466813"/>
                </a:lnTo>
                <a:lnTo>
                  <a:pt x="1882808" y="545448"/>
                </a:lnTo>
                <a:lnTo>
                  <a:pt x="1953986" y="627196"/>
                </a:lnTo>
                <a:lnTo>
                  <a:pt x="2018713" y="711626"/>
                </a:lnTo>
                <a:lnTo>
                  <a:pt x="2076892" y="798302"/>
                </a:lnTo>
                <a:lnTo>
                  <a:pt x="2128426" y="886794"/>
                </a:lnTo>
                <a:lnTo>
                  <a:pt x="2173217" y="976667"/>
                </a:lnTo>
                <a:lnTo>
                  <a:pt x="2211170" y="1067488"/>
                </a:lnTo>
                <a:lnTo>
                  <a:pt x="2242187" y="1158825"/>
                </a:lnTo>
                <a:lnTo>
                  <a:pt x="2266172" y="1250244"/>
                </a:lnTo>
                <a:lnTo>
                  <a:pt x="2283027" y="1341313"/>
                </a:lnTo>
                <a:lnTo>
                  <a:pt x="2292655" y="1431598"/>
                </a:lnTo>
                <a:lnTo>
                  <a:pt x="2294961" y="1520667"/>
                </a:lnTo>
                <a:lnTo>
                  <a:pt x="2289846" y="1608086"/>
                </a:lnTo>
                <a:lnTo>
                  <a:pt x="2277215" y="1693422"/>
                </a:lnTo>
                <a:lnTo>
                  <a:pt x="2256969" y="1776243"/>
                </a:lnTo>
                <a:lnTo>
                  <a:pt x="2229013" y="1856116"/>
                </a:lnTo>
                <a:lnTo>
                  <a:pt x="2193250" y="1932607"/>
                </a:lnTo>
                <a:lnTo>
                  <a:pt x="2149582" y="2005283"/>
                </a:lnTo>
                <a:lnTo>
                  <a:pt x="2097913" y="2073712"/>
                </a:lnTo>
                <a:lnTo>
                  <a:pt x="2039270" y="2136284"/>
                </a:lnTo>
                <a:lnTo>
                  <a:pt x="1975082" y="2191695"/>
                </a:lnTo>
                <a:lnTo>
                  <a:pt x="1905790" y="2239965"/>
                </a:lnTo>
                <a:lnTo>
                  <a:pt x="1831838" y="2281116"/>
                </a:lnTo>
                <a:lnTo>
                  <a:pt x="1753669" y="2315171"/>
                </a:lnTo>
                <a:lnTo>
                  <a:pt x="1671726" y="2342150"/>
                </a:lnTo>
                <a:lnTo>
                  <a:pt x="1586451" y="2362076"/>
                </a:lnTo>
                <a:lnTo>
                  <a:pt x="1498288" y="2374970"/>
                </a:lnTo>
                <a:lnTo>
                  <a:pt x="1407679" y="2380854"/>
                </a:lnTo>
                <a:lnTo>
                  <a:pt x="1315069" y="2379750"/>
                </a:lnTo>
                <a:lnTo>
                  <a:pt x="1220899" y="2371679"/>
                </a:lnTo>
                <a:lnTo>
                  <a:pt x="1125613" y="2356664"/>
                </a:lnTo>
                <a:lnTo>
                  <a:pt x="1029653" y="2334725"/>
                </a:lnTo>
                <a:lnTo>
                  <a:pt x="933464" y="2305885"/>
                </a:lnTo>
                <a:lnTo>
                  <a:pt x="837487" y="2270165"/>
                </a:lnTo>
                <a:lnTo>
                  <a:pt x="742166" y="2227587"/>
                </a:lnTo>
                <a:lnTo>
                  <a:pt x="647944" y="2178173"/>
                </a:lnTo>
                <a:lnTo>
                  <a:pt x="555264" y="2121944"/>
                </a:lnTo>
                <a:lnTo>
                  <a:pt x="464568" y="2058923"/>
                </a:lnTo>
                <a:lnTo>
                  <a:pt x="376300" y="1989130"/>
                </a:lnTo>
                <a:lnTo>
                  <a:pt x="1048893" y="1190427"/>
                </a:lnTo>
                <a:lnTo>
                  <a:pt x="0" y="30714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6933" y="3118230"/>
            <a:ext cx="2373430" cy="3472407"/>
          </a:xfrm>
          <a:custGeom>
            <a:avLst/>
            <a:gdLst/>
            <a:ahLst/>
            <a:cxnLst/>
            <a:rect l="l" t="t" r="r" b="b"/>
            <a:pathLst>
              <a:path w="2373430" h="3472407">
                <a:moveTo>
                  <a:pt x="2266839" y="2051177"/>
                </a:moveTo>
                <a:lnTo>
                  <a:pt x="291354" y="0"/>
                </a:lnTo>
                <a:lnTo>
                  <a:pt x="247291" y="26747"/>
                </a:lnTo>
                <a:lnTo>
                  <a:pt x="206747" y="58981"/>
                </a:lnTo>
                <a:lnTo>
                  <a:pt x="169748" y="96521"/>
                </a:lnTo>
                <a:lnTo>
                  <a:pt x="136317" y="139190"/>
                </a:lnTo>
                <a:lnTo>
                  <a:pt x="106478" y="186811"/>
                </a:lnTo>
                <a:lnTo>
                  <a:pt x="80256" y="239203"/>
                </a:lnTo>
                <a:lnTo>
                  <a:pt x="57675" y="296190"/>
                </a:lnTo>
                <a:lnTo>
                  <a:pt x="38758" y="357593"/>
                </a:lnTo>
                <a:lnTo>
                  <a:pt x="23531" y="423234"/>
                </a:lnTo>
                <a:lnTo>
                  <a:pt x="12018" y="492934"/>
                </a:lnTo>
                <a:lnTo>
                  <a:pt x="4242" y="566516"/>
                </a:lnTo>
                <a:lnTo>
                  <a:pt x="228" y="643801"/>
                </a:lnTo>
                <a:lnTo>
                  <a:pt x="0" y="724611"/>
                </a:lnTo>
                <a:lnTo>
                  <a:pt x="3582" y="808768"/>
                </a:lnTo>
                <a:lnTo>
                  <a:pt x="10998" y="896094"/>
                </a:lnTo>
                <a:lnTo>
                  <a:pt x="22273" y="986410"/>
                </a:lnTo>
                <a:lnTo>
                  <a:pt x="37431" y="1079538"/>
                </a:lnTo>
                <a:lnTo>
                  <a:pt x="56495" y="1175300"/>
                </a:lnTo>
                <a:lnTo>
                  <a:pt x="79491" y="1273517"/>
                </a:lnTo>
                <a:lnTo>
                  <a:pt x="106442" y="1374013"/>
                </a:lnTo>
                <a:lnTo>
                  <a:pt x="150365" y="1516810"/>
                </a:lnTo>
                <a:lnTo>
                  <a:pt x="200368" y="1658642"/>
                </a:lnTo>
                <a:lnTo>
                  <a:pt x="256045" y="1798975"/>
                </a:lnTo>
                <a:lnTo>
                  <a:pt x="316993" y="1937279"/>
                </a:lnTo>
                <a:lnTo>
                  <a:pt x="382806" y="2073021"/>
                </a:lnTo>
                <a:lnTo>
                  <a:pt x="453080" y="2205670"/>
                </a:lnTo>
                <a:lnTo>
                  <a:pt x="527409" y="2334693"/>
                </a:lnTo>
                <a:lnTo>
                  <a:pt x="605390" y="2459559"/>
                </a:lnTo>
                <a:lnTo>
                  <a:pt x="686616" y="2579736"/>
                </a:lnTo>
                <a:lnTo>
                  <a:pt x="770684" y="2694692"/>
                </a:lnTo>
                <a:lnTo>
                  <a:pt x="857188" y="2803895"/>
                </a:lnTo>
                <a:lnTo>
                  <a:pt x="945724" y="2906814"/>
                </a:lnTo>
                <a:lnTo>
                  <a:pt x="1035887" y="3002916"/>
                </a:lnTo>
                <a:lnTo>
                  <a:pt x="1127272" y="3091670"/>
                </a:lnTo>
                <a:lnTo>
                  <a:pt x="1219474" y="3172544"/>
                </a:lnTo>
                <a:lnTo>
                  <a:pt x="1312089" y="3245007"/>
                </a:lnTo>
                <a:lnTo>
                  <a:pt x="1404711" y="3308525"/>
                </a:lnTo>
                <a:lnTo>
                  <a:pt x="1496936" y="3362568"/>
                </a:lnTo>
                <a:lnTo>
                  <a:pt x="1588359" y="3406603"/>
                </a:lnTo>
                <a:lnTo>
                  <a:pt x="1678575" y="3440099"/>
                </a:lnTo>
                <a:lnTo>
                  <a:pt x="1765547" y="3462141"/>
                </a:lnTo>
                <a:lnTo>
                  <a:pt x="1847366" y="3472407"/>
                </a:lnTo>
                <a:lnTo>
                  <a:pt x="1923883" y="3471256"/>
                </a:lnTo>
                <a:lnTo>
                  <a:pt x="1994946" y="3459044"/>
                </a:lnTo>
                <a:lnTo>
                  <a:pt x="2060403" y="3436130"/>
                </a:lnTo>
                <a:lnTo>
                  <a:pt x="2120104" y="3402870"/>
                </a:lnTo>
                <a:lnTo>
                  <a:pt x="2173897" y="3359622"/>
                </a:lnTo>
                <a:lnTo>
                  <a:pt x="2221631" y="3306744"/>
                </a:lnTo>
                <a:lnTo>
                  <a:pt x="2263156" y="3244594"/>
                </a:lnTo>
                <a:lnTo>
                  <a:pt x="2298319" y="3173528"/>
                </a:lnTo>
                <a:lnTo>
                  <a:pt x="2326971" y="3093904"/>
                </a:lnTo>
                <a:lnTo>
                  <a:pt x="2348959" y="3006080"/>
                </a:lnTo>
                <a:lnTo>
                  <a:pt x="2364132" y="2910413"/>
                </a:lnTo>
                <a:lnTo>
                  <a:pt x="2372339" y="2807261"/>
                </a:lnTo>
                <a:lnTo>
                  <a:pt x="2373430" y="2696981"/>
                </a:lnTo>
                <a:lnTo>
                  <a:pt x="2367253" y="2579930"/>
                </a:lnTo>
                <a:lnTo>
                  <a:pt x="2353656" y="2456467"/>
                </a:lnTo>
                <a:lnTo>
                  <a:pt x="2332489" y="2326949"/>
                </a:lnTo>
                <a:lnTo>
                  <a:pt x="2303601" y="2191733"/>
                </a:lnTo>
                <a:lnTo>
                  <a:pt x="2266839" y="205117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6933" y="3118230"/>
            <a:ext cx="2373430" cy="3472407"/>
          </a:xfrm>
          <a:custGeom>
            <a:avLst/>
            <a:gdLst/>
            <a:ahLst/>
            <a:cxnLst/>
            <a:rect l="l" t="t" r="r" b="b"/>
            <a:pathLst>
              <a:path w="2373430" h="3472407">
                <a:moveTo>
                  <a:pt x="2266839" y="2051177"/>
                </a:moveTo>
                <a:lnTo>
                  <a:pt x="2303601" y="2191733"/>
                </a:lnTo>
                <a:lnTo>
                  <a:pt x="2332489" y="2326949"/>
                </a:lnTo>
                <a:lnTo>
                  <a:pt x="2353656" y="2456467"/>
                </a:lnTo>
                <a:lnTo>
                  <a:pt x="2367253" y="2579930"/>
                </a:lnTo>
                <a:lnTo>
                  <a:pt x="2373430" y="2696981"/>
                </a:lnTo>
                <a:lnTo>
                  <a:pt x="2372339" y="2807261"/>
                </a:lnTo>
                <a:lnTo>
                  <a:pt x="2364132" y="2910413"/>
                </a:lnTo>
                <a:lnTo>
                  <a:pt x="2348959" y="3006080"/>
                </a:lnTo>
                <a:lnTo>
                  <a:pt x="2326971" y="3093904"/>
                </a:lnTo>
                <a:lnTo>
                  <a:pt x="2298319" y="3173528"/>
                </a:lnTo>
                <a:lnTo>
                  <a:pt x="2263156" y="3244594"/>
                </a:lnTo>
                <a:lnTo>
                  <a:pt x="2221631" y="3306744"/>
                </a:lnTo>
                <a:lnTo>
                  <a:pt x="2173897" y="3359622"/>
                </a:lnTo>
                <a:lnTo>
                  <a:pt x="2120104" y="3402870"/>
                </a:lnTo>
                <a:lnTo>
                  <a:pt x="2060403" y="3436130"/>
                </a:lnTo>
                <a:lnTo>
                  <a:pt x="1994946" y="3459044"/>
                </a:lnTo>
                <a:lnTo>
                  <a:pt x="1923883" y="3471256"/>
                </a:lnTo>
                <a:lnTo>
                  <a:pt x="1847366" y="3472407"/>
                </a:lnTo>
                <a:lnTo>
                  <a:pt x="1765547" y="3462141"/>
                </a:lnTo>
                <a:lnTo>
                  <a:pt x="1678575" y="3440099"/>
                </a:lnTo>
                <a:lnTo>
                  <a:pt x="1588359" y="3406603"/>
                </a:lnTo>
                <a:lnTo>
                  <a:pt x="1496936" y="3362568"/>
                </a:lnTo>
                <a:lnTo>
                  <a:pt x="1404711" y="3308525"/>
                </a:lnTo>
                <a:lnTo>
                  <a:pt x="1312089" y="3245007"/>
                </a:lnTo>
                <a:lnTo>
                  <a:pt x="1219474" y="3172544"/>
                </a:lnTo>
                <a:lnTo>
                  <a:pt x="1127272" y="3091670"/>
                </a:lnTo>
                <a:lnTo>
                  <a:pt x="1035887" y="3002916"/>
                </a:lnTo>
                <a:lnTo>
                  <a:pt x="945724" y="2906814"/>
                </a:lnTo>
                <a:lnTo>
                  <a:pt x="857188" y="2803895"/>
                </a:lnTo>
                <a:lnTo>
                  <a:pt x="770684" y="2694692"/>
                </a:lnTo>
                <a:lnTo>
                  <a:pt x="686616" y="2579736"/>
                </a:lnTo>
                <a:lnTo>
                  <a:pt x="605390" y="2459559"/>
                </a:lnTo>
                <a:lnTo>
                  <a:pt x="527409" y="2334693"/>
                </a:lnTo>
                <a:lnTo>
                  <a:pt x="453080" y="2205670"/>
                </a:lnTo>
                <a:lnTo>
                  <a:pt x="382806" y="2073021"/>
                </a:lnTo>
                <a:lnTo>
                  <a:pt x="316993" y="1937279"/>
                </a:lnTo>
                <a:lnTo>
                  <a:pt x="256045" y="1798975"/>
                </a:lnTo>
                <a:lnTo>
                  <a:pt x="200368" y="1658642"/>
                </a:lnTo>
                <a:lnTo>
                  <a:pt x="150365" y="1516810"/>
                </a:lnTo>
                <a:lnTo>
                  <a:pt x="106442" y="1374013"/>
                </a:lnTo>
                <a:lnTo>
                  <a:pt x="79491" y="1273517"/>
                </a:lnTo>
                <a:lnTo>
                  <a:pt x="56495" y="1175300"/>
                </a:lnTo>
                <a:lnTo>
                  <a:pt x="37431" y="1079538"/>
                </a:lnTo>
                <a:lnTo>
                  <a:pt x="22273" y="986410"/>
                </a:lnTo>
                <a:lnTo>
                  <a:pt x="10998" y="896094"/>
                </a:lnTo>
                <a:lnTo>
                  <a:pt x="3582" y="808768"/>
                </a:lnTo>
                <a:lnTo>
                  <a:pt x="0" y="724611"/>
                </a:lnTo>
                <a:lnTo>
                  <a:pt x="228" y="643801"/>
                </a:lnTo>
                <a:lnTo>
                  <a:pt x="4242" y="566516"/>
                </a:lnTo>
                <a:lnTo>
                  <a:pt x="12018" y="492934"/>
                </a:lnTo>
                <a:lnTo>
                  <a:pt x="23531" y="423234"/>
                </a:lnTo>
                <a:lnTo>
                  <a:pt x="38758" y="357593"/>
                </a:lnTo>
                <a:lnTo>
                  <a:pt x="57675" y="296190"/>
                </a:lnTo>
                <a:lnTo>
                  <a:pt x="80256" y="239203"/>
                </a:lnTo>
                <a:lnTo>
                  <a:pt x="106478" y="186811"/>
                </a:lnTo>
                <a:lnTo>
                  <a:pt x="136317" y="139190"/>
                </a:lnTo>
                <a:lnTo>
                  <a:pt x="169748" y="96521"/>
                </a:lnTo>
                <a:lnTo>
                  <a:pt x="206747" y="58981"/>
                </a:lnTo>
                <a:lnTo>
                  <a:pt x="247291" y="26747"/>
                </a:lnTo>
                <a:lnTo>
                  <a:pt x="291354" y="0"/>
                </a:lnTo>
                <a:lnTo>
                  <a:pt x="2266839" y="205117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6811" y="4335500"/>
            <a:ext cx="2342832" cy="2132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9262" y="4350042"/>
            <a:ext cx="2342832" cy="2132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1122" y="3021126"/>
            <a:ext cx="2342832" cy="2132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0222" y="2232063"/>
            <a:ext cx="2281923" cy="2117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16557" y="611874"/>
            <a:ext cx="336733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>
                <a:latin typeface="Calibri"/>
                <a:cs typeface="Calibri"/>
              </a:rPr>
              <a:t>Abd</a:t>
            </a:r>
            <a:r>
              <a:rPr lang="de-CH" sz="6600" spc="0" baseline="3103">
                <a:latin typeface="Calibri"/>
                <a:cs typeface="Calibri"/>
              </a:rPr>
              <a:t>eckung</a:t>
            </a:r>
            <a:r>
              <a:rPr lang="de-CH" sz="6600" spc="0" baseline="3103" dirty="0">
                <a:latin typeface="Calibri"/>
                <a:cs typeface="Calibri"/>
              </a:rPr>
              <a:t>:</a:t>
            </a:r>
          </a:p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 err="1">
                <a:latin typeface="Calibri"/>
                <a:cs typeface="Calibri"/>
              </a:rPr>
              <a:t>H</a:t>
            </a:r>
            <a:r>
              <a:rPr sz="6600" spc="0" baseline="3103" dirty="0" err="1">
                <a:latin typeface="Calibri"/>
                <a:cs typeface="Calibri"/>
              </a:rPr>
              <a:t>o</a:t>
            </a:r>
            <a:r>
              <a:rPr sz="6600" spc="-34" baseline="3103" dirty="0" err="1">
                <a:latin typeface="Calibri"/>
                <a:cs typeface="Calibri"/>
              </a:rPr>
              <a:t>f</a:t>
            </a:r>
            <a:r>
              <a:rPr sz="6600" spc="0" baseline="3103" dirty="0" err="1">
                <a:latin typeface="Calibri"/>
                <a:cs typeface="Calibri"/>
              </a:rPr>
              <a:t>fnungslo</a:t>
            </a:r>
            <a:r>
              <a:rPr sz="6600" spc="9" baseline="3103" dirty="0" err="1">
                <a:latin typeface="Calibri"/>
                <a:cs typeface="Calibri"/>
              </a:rPr>
              <a:t>s</a:t>
            </a:r>
            <a:r>
              <a:rPr sz="6600" spc="0" baseline="3103" dirty="0" err="1">
                <a:latin typeface="Calibri"/>
                <a:cs typeface="Calibri"/>
              </a:rPr>
              <a:t>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8077" y="1243111"/>
            <a:ext cx="249156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S</a:t>
            </a:r>
            <a:r>
              <a:rPr sz="6600" spc="-50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ellu</a:t>
            </a:r>
            <a:r>
              <a:rPr sz="6600" spc="-14" baseline="3103" dirty="0">
                <a:latin typeface="Calibri"/>
                <a:cs typeface="Calibri"/>
              </a:rPr>
              <a:t>n</a:t>
            </a:r>
            <a:r>
              <a:rPr sz="6600" spc="-50" baseline="3103" dirty="0">
                <a:latin typeface="Calibri"/>
                <a:cs typeface="Calibri"/>
              </a:rPr>
              <a:t>g</a:t>
            </a:r>
            <a:r>
              <a:rPr sz="6600" spc="0" baseline="3103" dirty="0">
                <a:latin typeface="Calibri"/>
                <a:cs typeface="Calibri"/>
              </a:rPr>
              <a:t>en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599" y="3665372"/>
            <a:ext cx="2936694" cy="2526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spc="4" baseline="3413" dirty="0">
                <a:latin typeface="Calibri"/>
                <a:cs typeface="Calibri"/>
              </a:rPr>
              <a:t>D</a:t>
            </a:r>
            <a:r>
              <a:rPr sz="3600" spc="0" baseline="3413" dirty="0">
                <a:latin typeface="Calibri"/>
                <a:cs typeface="Calibri"/>
              </a:rPr>
              <a:t>ie</a:t>
            </a:r>
            <a:r>
              <a:rPr sz="3600" spc="-9" baseline="3413" dirty="0">
                <a:latin typeface="Calibri"/>
                <a:cs typeface="Calibri"/>
              </a:rPr>
              <a:t> B</a:t>
            </a:r>
            <a:r>
              <a:rPr sz="3600" spc="0" baseline="3413" dirty="0">
                <a:latin typeface="Calibri"/>
                <a:cs typeface="Calibri"/>
              </a:rPr>
              <a:t>o</a:t>
            </a:r>
            <a:r>
              <a:rPr sz="3600" spc="9" baseline="3413" dirty="0">
                <a:latin typeface="Calibri"/>
                <a:cs typeface="Calibri"/>
              </a:rPr>
              <a:t>o</a:t>
            </a:r>
            <a:r>
              <a:rPr sz="3600" spc="-9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e</a:t>
            </a:r>
            <a:r>
              <a:rPr sz="3600" spc="-34" baseline="3413" dirty="0">
                <a:latin typeface="Calibri"/>
                <a:cs typeface="Calibri"/>
              </a:rPr>
              <a:t> </a:t>
            </a:r>
            <a:r>
              <a:rPr sz="3600" spc="25" baseline="3413" dirty="0">
                <a:latin typeface="Calibri"/>
                <a:cs typeface="Calibri"/>
              </a:rPr>
              <a:t>A</a:t>
            </a:r>
            <a:r>
              <a:rPr sz="3600" spc="0" baseline="3413" dirty="0">
                <a:latin typeface="Calibri"/>
                <a:cs typeface="Calibri"/>
              </a:rPr>
              <a:t>,</a:t>
            </a:r>
            <a:r>
              <a:rPr sz="3600" spc="-14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B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5"/>
              </a:lnSpc>
              <a:spcBef>
                <a:spcPts val="17"/>
              </a:spcBef>
            </a:pPr>
            <a:r>
              <a:rPr sz="3600" spc="9" baseline="1137" dirty="0">
                <a:latin typeface="Calibri"/>
                <a:cs typeface="Calibri"/>
              </a:rPr>
              <a:t>un</a:t>
            </a:r>
            <a:r>
              <a:rPr sz="3600" spc="0" baseline="1137" dirty="0">
                <a:latin typeface="Calibri"/>
                <a:cs typeface="Calibri"/>
              </a:rPr>
              <a:t>d</a:t>
            </a:r>
            <a:r>
              <a:rPr sz="3600" spc="-29" baseline="1137" dirty="0">
                <a:latin typeface="Calibri"/>
                <a:cs typeface="Calibri"/>
              </a:rPr>
              <a:t> </a:t>
            </a:r>
            <a:r>
              <a:rPr sz="3600" spc="0" baseline="1137" dirty="0">
                <a:latin typeface="Calibri"/>
                <a:cs typeface="Calibri"/>
              </a:rPr>
              <a:t>C </a:t>
            </a:r>
            <a:r>
              <a:rPr sz="3600" spc="9" baseline="1137" dirty="0">
                <a:latin typeface="Calibri"/>
                <a:cs typeface="Calibri"/>
              </a:rPr>
              <a:t>b</a:t>
            </a:r>
            <a:r>
              <a:rPr sz="3600" spc="-19" baseline="1137" dirty="0">
                <a:latin typeface="Calibri"/>
                <a:cs typeface="Calibri"/>
              </a:rPr>
              <a:t>e</a:t>
            </a:r>
            <a:r>
              <a:rPr sz="3600" spc="9" baseline="1137" dirty="0">
                <a:latin typeface="Calibri"/>
                <a:cs typeface="Calibri"/>
              </a:rPr>
              <a:t>f</a:t>
            </a:r>
            <a:r>
              <a:rPr sz="3600" spc="0" baseline="1137" dirty="0">
                <a:latin typeface="Calibri"/>
                <a:cs typeface="Calibri"/>
              </a:rPr>
              <a:t>i</a:t>
            </a:r>
            <a:r>
              <a:rPr sz="3600" spc="9" baseline="1137" dirty="0">
                <a:latin typeface="Calibri"/>
                <a:cs typeface="Calibri"/>
              </a:rPr>
              <a:t>nd</a:t>
            </a:r>
            <a:r>
              <a:rPr sz="3600" spc="0" baseline="1137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spc="0" baseline="1137" dirty="0">
                <a:latin typeface="Calibri"/>
                <a:cs typeface="Calibri"/>
              </a:rPr>
              <a:t>si</a:t>
            </a:r>
            <a:r>
              <a:rPr sz="3600" spc="-9" baseline="1137" dirty="0">
                <a:latin typeface="Calibri"/>
                <a:cs typeface="Calibri"/>
              </a:rPr>
              <a:t>c</a:t>
            </a:r>
            <a:r>
              <a:rPr sz="3600" spc="0" baseline="1137" dirty="0">
                <a:latin typeface="Calibri"/>
                <a:cs typeface="Calibri"/>
              </a:rPr>
              <a:t>h</a:t>
            </a:r>
            <a:r>
              <a:rPr sz="3600" spc="-9" baseline="1137" dirty="0">
                <a:latin typeface="Calibri"/>
                <a:cs typeface="Calibri"/>
              </a:rPr>
              <a:t> </a:t>
            </a:r>
            <a:r>
              <a:rPr sz="3600" spc="0" baseline="1137" dirty="0">
                <a:latin typeface="Calibri"/>
                <a:cs typeface="Calibri"/>
              </a:rPr>
              <a:t>in</a:t>
            </a:r>
            <a:r>
              <a:rPr sz="3600" spc="-4" baseline="1137" dirty="0">
                <a:latin typeface="Calibri"/>
                <a:cs typeface="Calibri"/>
              </a:rPr>
              <a:t> </a:t>
            </a:r>
            <a:r>
              <a:rPr sz="3600" spc="0" baseline="1137" dirty="0">
                <a:latin typeface="Calibri"/>
                <a:cs typeface="Calibri"/>
              </a:rPr>
              <a:t>so</a:t>
            </a:r>
            <a:r>
              <a:rPr sz="3600" spc="-25" baseline="1137" dirty="0">
                <a:latin typeface="Calibri"/>
                <a:cs typeface="Calibri"/>
              </a:rPr>
              <a:t>g</a:t>
            </a:r>
            <a:r>
              <a:rPr sz="3600" spc="0" baseline="1137" dirty="0">
                <a:latin typeface="Calibri"/>
                <a:cs typeface="Calibri"/>
              </a:rPr>
              <a:t>e</a:t>
            </a:r>
            <a:r>
              <a:rPr sz="3600" spc="9" baseline="1137" dirty="0">
                <a:latin typeface="Calibri"/>
                <a:cs typeface="Calibri"/>
              </a:rPr>
              <a:t>n</a:t>
            </a:r>
            <a:r>
              <a:rPr sz="3600" spc="0" baseline="1137" dirty="0">
                <a:latin typeface="Calibri"/>
                <a:cs typeface="Calibri"/>
              </a:rPr>
              <a:t>a</a:t>
            </a:r>
            <a:r>
              <a:rPr sz="3600" spc="9" baseline="1137" dirty="0">
                <a:latin typeface="Calibri"/>
                <a:cs typeface="Calibri"/>
              </a:rPr>
              <a:t>n</a:t>
            </a:r>
            <a:r>
              <a:rPr sz="3600" spc="-14" baseline="1137" dirty="0">
                <a:latin typeface="Calibri"/>
                <a:cs typeface="Calibri"/>
              </a:rPr>
              <a:t>n</a:t>
            </a:r>
            <a:r>
              <a:rPr sz="3600" spc="-9" baseline="1137" dirty="0">
                <a:latin typeface="Calibri"/>
                <a:cs typeface="Calibri"/>
              </a:rPr>
              <a:t>t</a:t>
            </a:r>
            <a:r>
              <a:rPr sz="3600" spc="0" baseline="1137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spc="0" baseline="1137" dirty="0">
                <a:latin typeface="Calibri"/>
                <a:cs typeface="Calibri"/>
              </a:rPr>
              <a:t>«</a:t>
            </a:r>
            <a:r>
              <a:rPr sz="3600" spc="4" baseline="1137" dirty="0">
                <a:latin typeface="Calibri"/>
                <a:cs typeface="Calibri"/>
              </a:rPr>
              <a:t>h</a:t>
            </a:r>
            <a:r>
              <a:rPr sz="3600" spc="0" baseline="1137" dirty="0">
                <a:latin typeface="Calibri"/>
                <a:cs typeface="Calibri"/>
              </a:rPr>
              <a:t>off</a:t>
            </a:r>
            <a:r>
              <a:rPr sz="3600" spc="14" baseline="1137" dirty="0">
                <a:latin typeface="Calibri"/>
                <a:cs typeface="Calibri"/>
              </a:rPr>
              <a:t>n</a:t>
            </a:r>
            <a:r>
              <a:rPr sz="3600" spc="9" baseline="1137" dirty="0">
                <a:latin typeface="Calibri"/>
                <a:cs typeface="Calibri"/>
              </a:rPr>
              <a:t>un</a:t>
            </a:r>
            <a:r>
              <a:rPr sz="3600" spc="0" baseline="1137" dirty="0">
                <a:latin typeface="Calibri"/>
                <a:cs typeface="Calibri"/>
              </a:rPr>
              <a:t>gslosen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spc="0" baseline="1137" dirty="0">
                <a:latin typeface="Calibri"/>
                <a:cs typeface="Calibri"/>
              </a:rPr>
              <a:t>S</a:t>
            </a:r>
            <a:r>
              <a:rPr sz="3600" spc="-14" baseline="1137" dirty="0">
                <a:latin typeface="Calibri"/>
                <a:cs typeface="Calibri"/>
              </a:rPr>
              <a:t>t</a:t>
            </a:r>
            <a:r>
              <a:rPr sz="3600" spc="0" baseline="1137" dirty="0">
                <a:latin typeface="Calibri"/>
                <a:cs typeface="Calibri"/>
              </a:rPr>
              <a:t>ell</a:t>
            </a:r>
            <a:r>
              <a:rPr sz="3600" spc="14" baseline="1137" dirty="0">
                <a:latin typeface="Calibri"/>
                <a:cs typeface="Calibri"/>
              </a:rPr>
              <a:t>u</a:t>
            </a:r>
            <a:r>
              <a:rPr sz="3600" spc="4" baseline="1137" dirty="0">
                <a:latin typeface="Calibri"/>
                <a:cs typeface="Calibri"/>
              </a:rPr>
              <a:t>n</a:t>
            </a:r>
            <a:r>
              <a:rPr sz="3600" spc="-25" baseline="1137" dirty="0">
                <a:latin typeface="Calibri"/>
                <a:cs typeface="Calibri"/>
              </a:rPr>
              <a:t>g</a:t>
            </a:r>
            <a:r>
              <a:rPr sz="3600" spc="0" baseline="1137" dirty="0">
                <a:latin typeface="Calibri"/>
                <a:cs typeface="Calibri"/>
              </a:rPr>
              <a:t>e</a:t>
            </a:r>
            <a:r>
              <a:rPr sz="3600" spc="9" baseline="1137" dirty="0">
                <a:latin typeface="Calibri"/>
                <a:cs typeface="Calibri"/>
              </a:rPr>
              <a:t>n</a:t>
            </a:r>
            <a:r>
              <a:rPr sz="3600" spc="0" baseline="1137" dirty="0">
                <a:latin typeface="Calibri"/>
                <a:cs typeface="Calibri"/>
              </a:rPr>
              <a:t>».</a:t>
            </a:r>
            <a:r>
              <a:rPr sz="3600" spc="-74" baseline="1137" dirty="0">
                <a:latin typeface="Calibri"/>
                <a:cs typeface="Calibri"/>
              </a:rPr>
              <a:t> </a:t>
            </a:r>
            <a:r>
              <a:rPr sz="3600" spc="0" baseline="1137" dirty="0">
                <a:latin typeface="Calibri"/>
                <a:cs typeface="Calibri"/>
              </a:rPr>
              <a:t>Sie</a:t>
            </a:r>
            <a:r>
              <a:rPr sz="3600" spc="-9" baseline="1137" dirty="0">
                <a:latin typeface="Calibri"/>
                <a:cs typeface="Calibri"/>
              </a:rPr>
              <a:t> </a:t>
            </a:r>
            <a:r>
              <a:rPr sz="3600" spc="0" baseline="1137" dirty="0">
                <a:latin typeface="Calibri"/>
                <a:cs typeface="Calibri"/>
              </a:rPr>
              <a:t>soll</a:t>
            </a:r>
            <a:r>
              <a:rPr sz="3600" spc="-9" baseline="1137" dirty="0">
                <a:latin typeface="Calibri"/>
                <a:cs typeface="Calibri"/>
              </a:rPr>
              <a:t>t</a:t>
            </a:r>
            <a:r>
              <a:rPr sz="3600" spc="0" baseline="1137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spc="0" baseline="1137" dirty="0">
                <a:latin typeface="Calibri"/>
                <a:cs typeface="Calibri"/>
              </a:rPr>
              <a:t>Sich</a:t>
            </a:r>
            <a:r>
              <a:rPr sz="3600" spc="-9" baseline="1137" dirty="0">
                <a:latin typeface="Calibri"/>
                <a:cs typeface="Calibri"/>
              </a:rPr>
              <a:t> </a:t>
            </a:r>
            <a:r>
              <a:rPr sz="3600" spc="0" baseline="1137" dirty="0">
                <a:latin typeface="Calibri"/>
                <a:cs typeface="Calibri"/>
              </a:rPr>
              <a:t>so</a:t>
            </a:r>
            <a:r>
              <a:rPr sz="3600" spc="-9" baseline="1137" dirty="0">
                <a:latin typeface="Calibri"/>
                <a:cs typeface="Calibri"/>
              </a:rPr>
              <a:t> </a:t>
            </a:r>
            <a:r>
              <a:rPr sz="3600" spc="-44" baseline="1137" dirty="0">
                <a:latin typeface="Calibri"/>
                <a:cs typeface="Calibri"/>
              </a:rPr>
              <a:t>r</a:t>
            </a:r>
            <a:r>
              <a:rPr sz="3600" spc="0" baseline="1137" dirty="0">
                <a:latin typeface="Calibri"/>
                <a:cs typeface="Calibri"/>
              </a:rPr>
              <a:t>as</a:t>
            </a:r>
            <a:r>
              <a:rPr sz="3600" spc="-4" baseline="1137" dirty="0">
                <a:latin typeface="Calibri"/>
                <a:cs typeface="Calibri"/>
              </a:rPr>
              <a:t>c</a:t>
            </a:r>
            <a:r>
              <a:rPr sz="3600" spc="0" baseline="1137" dirty="0">
                <a:latin typeface="Calibri"/>
                <a:cs typeface="Calibri"/>
              </a:rPr>
              <a:t>h</a:t>
            </a:r>
            <a:r>
              <a:rPr sz="3600" spc="-4" baseline="1137" dirty="0">
                <a:latin typeface="Calibri"/>
                <a:cs typeface="Calibri"/>
              </a:rPr>
              <a:t> </a:t>
            </a:r>
            <a:r>
              <a:rPr sz="3600" spc="-9" baseline="1137" dirty="0">
                <a:latin typeface="Calibri"/>
                <a:cs typeface="Calibri"/>
              </a:rPr>
              <a:t>w</a:t>
            </a:r>
            <a:r>
              <a:rPr sz="3600" spc="0" baseline="1137" dirty="0">
                <a:latin typeface="Calibri"/>
                <a:cs typeface="Calibri"/>
              </a:rPr>
              <a:t>ie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spc="0" baseline="1137" dirty="0">
                <a:latin typeface="Calibri"/>
                <a:cs typeface="Calibri"/>
              </a:rPr>
              <a:t>möglich</a:t>
            </a:r>
            <a:r>
              <a:rPr sz="3600" spc="-34" baseline="1137" dirty="0">
                <a:latin typeface="Calibri"/>
                <a:cs typeface="Calibri"/>
              </a:rPr>
              <a:t> </a:t>
            </a:r>
            <a:r>
              <a:rPr sz="3600" spc="9" baseline="1137" dirty="0">
                <a:latin typeface="Calibri"/>
                <a:cs typeface="Calibri"/>
              </a:rPr>
              <a:t>f</a:t>
            </a:r>
            <a:r>
              <a:rPr sz="3600" spc="-19" baseline="1137" dirty="0">
                <a:latin typeface="Calibri"/>
                <a:cs typeface="Calibri"/>
              </a:rPr>
              <a:t>r</a:t>
            </a:r>
            <a:r>
              <a:rPr sz="3600" spc="0" baseline="1137" dirty="0">
                <a:latin typeface="Calibri"/>
                <a:cs typeface="Calibri"/>
              </a:rPr>
              <a:t>eise</a:t>
            </a:r>
            <a:r>
              <a:rPr sz="3600" spc="-19" baseline="1137" dirty="0">
                <a:latin typeface="Calibri"/>
                <a:cs typeface="Calibri"/>
              </a:rPr>
              <a:t>g</a:t>
            </a:r>
            <a:r>
              <a:rPr sz="3600" spc="0" baseline="1137" dirty="0">
                <a:latin typeface="Calibri"/>
                <a:cs typeface="Calibri"/>
              </a:rPr>
              <a:t>el</a:t>
            </a:r>
            <a:r>
              <a:rPr sz="3600" spc="14" baseline="1137" dirty="0">
                <a:latin typeface="Calibri"/>
                <a:cs typeface="Calibri"/>
              </a:rPr>
              <a:t>n</a:t>
            </a:r>
            <a:r>
              <a:rPr sz="3600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8394" y="3989070"/>
            <a:ext cx="2324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C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2691" y="5420664"/>
            <a:ext cx="2558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3101" y="5440781"/>
            <a:ext cx="2419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4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23088" y="1990343"/>
            <a:ext cx="4322064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23088" y="1990343"/>
            <a:ext cx="4506359" cy="4352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81577">
              <a:lnSpc>
                <a:spcPct val="100097"/>
              </a:lnSpc>
              <a:spcBef>
                <a:spcPts val="375"/>
              </a:spcBef>
            </a:pPr>
            <a:endParaRPr sz="2200" dirty="0">
              <a:latin typeface="Calibri"/>
              <a:cs typeface="Calibri"/>
            </a:endParaRPr>
          </a:p>
          <a:p>
            <a:pPr marR="438932" algn="r">
              <a:lnSpc>
                <a:spcPct val="101725"/>
              </a:lnSpc>
              <a:spcBef>
                <a:spcPts val="5248"/>
              </a:spcBef>
            </a:pPr>
            <a:endParaRPr sz="2200" dirty="0">
              <a:latin typeface="Calibri"/>
              <a:cs typeface="Calibri"/>
            </a:endParaRPr>
          </a:p>
          <a:p>
            <a:pPr marR="438932" algn="r">
              <a:lnSpc>
                <a:spcPct val="101725"/>
              </a:lnSpc>
              <a:spcBef>
                <a:spcPts val="2596"/>
              </a:spcBef>
            </a:pPr>
            <a:endParaRPr sz="2200" dirty="0">
              <a:latin typeface="Calibri"/>
              <a:cs typeface="Calibri"/>
            </a:endParaRPr>
          </a:p>
          <a:p>
            <a:pPr marR="438838" algn="r">
              <a:lnSpc>
                <a:spcPts val="2640"/>
              </a:lnSpc>
              <a:spcBef>
                <a:spcPts val="132"/>
              </a:spcBef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0" y="934081"/>
            <a:ext cx="81571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1</a:t>
            </a:r>
            <a:r>
              <a:rPr sz="6600" spc="0" baseline="3103" dirty="0">
                <a:latin typeface="Calibri"/>
                <a:cs typeface="Calibri"/>
              </a:rPr>
              <a:t>.2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6965" y="950366"/>
            <a:ext cx="5706435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14" baseline="3103" dirty="0" err="1">
                <a:latin typeface="Calibri"/>
                <a:cs typeface="Calibri"/>
              </a:rPr>
              <a:t>M</a:t>
            </a:r>
            <a:r>
              <a:rPr sz="6600" spc="0" baseline="3103" dirty="0" err="1">
                <a:latin typeface="Calibri"/>
                <a:cs typeface="Calibri"/>
              </a:rPr>
              <a:t>i</a:t>
            </a:r>
            <a:r>
              <a:rPr sz="6600" spc="-79" baseline="3103" dirty="0" err="1">
                <a:latin typeface="Calibri"/>
                <a:cs typeface="Calibri"/>
              </a:rPr>
              <a:t>t</a:t>
            </a:r>
            <a:r>
              <a:rPr sz="6600" spc="-54" baseline="3103" dirty="0" err="1">
                <a:latin typeface="Calibri"/>
                <a:cs typeface="Calibri"/>
              </a:rPr>
              <a:t>t</a:t>
            </a:r>
            <a:r>
              <a:rPr sz="6600" spc="0" baseline="3103" dirty="0" err="1">
                <a:latin typeface="Calibri"/>
                <a:cs typeface="Calibri"/>
              </a:rPr>
              <a:t>e</a:t>
            </a:r>
            <a:r>
              <a:rPr lang="de-CH" sz="6600" spc="0" baseline="3103" dirty="0">
                <a:latin typeface="Calibri"/>
                <a:cs typeface="Calibri"/>
              </a:rPr>
              <a:t> der ersten Kreuz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6718" y="1676400"/>
            <a:ext cx="43119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In dieser Phase muss ich meine </a:t>
            </a:r>
          </a:p>
          <a:p>
            <a:r>
              <a:rPr lang="de-CH" sz="2400" b="1" dirty="0"/>
              <a:t>Strategie</a:t>
            </a:r>
            <a:r>
              <a:rPr lang="de-CH" sz="2400" dirty="0"/>
              <a:t> umsetzen und gut auf </a:t>
            </a:r>
          </a:p>
          <a:p>
            <a:r>
              <a:rPr lang="de-CH" sz="2400" b="1" dirty="0"/>
              <a:t>Winddreher</a:t>
            </a:r>
            <a:r>
              <a:rPr lang="de-CH" sz="2400" dirty="0"/>
              <a:t> achten. </a:t>
            </a:r>
          </a:p>
          <a:p>
            <a:r>
              <a:rPr lang="de-CH" sz="2400" dirty="0"/>
              <a:t>Zudem sollte ich mich gegenüber</a:t>
            </a:r>
          </a:p>
          <a:p>
            <a:r>
              <a:rPr lang="de-CH" sz="2400" dirty="0"/>
              <a:t>der Gegner gut positionieren </a:t>
            </a:r>
          </a:p>
          <a:p>
            <a:r>
              <a:rPr lang="de-CH" sz="2400" dirty="0"/>
              <a:t>(zwischen Gegner und Luv-Boje).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419600" y="4449763"/>
            <a:ext cx="4577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CH" sz="2400" dirty="0"/>
              <a:t>Strategie nicht über den Haufen </a:t>
            </a:r>
          </a:p>
          <a:p>
            <a:r>
              <a:rPr lang="de-CH" sz="2400" dirty="0"/>
              <a:t>     werfen.</a:t>
            </a:r>
            <a:endParaRPr lang="en-US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419600" y="5300998"/>
            <a:ext cx="378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-    Extremschläge vermeiden</a:t>
            </a:r>
            <a:endParaRPr lang="en-US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419600" y="5782901"/>
            <a:ext cx="432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-    Immer auf freien Wind achten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02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96240" y="1844039"/>
            <a:ext cx="4322064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601" y="950366"/>
            <a:ext cx="81571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1</a:t>
            </a:r>
            <a:r>
              <a:rPr sz="6600" spc="0" baseline="3103" dirty="0">
                <a:latin typeface="Calibri"/>
                <a:cs typeface="Calibri"/>
              </a:rPr>
              <a:t>.3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5270" y="950366"/>
            <a:ext cx="2898275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Annäheru</a:t>
            </a:r>
            <a:r>
              <a:rPr sz="6600" spc="-14" baseline="3103" dirty="0">
                <a:latin typeface="Calibri"/>
                <a:cs typeface="Calibri"/>
              </a:rPr>
              <a:t>n</a:t>
            </a:r>
            <a:r>
              <a:rPr sz="6600" spc="0" baseline="3103" dirty="0">
                <a:latin typeface="Calibri"/>
                <a:cs typeface="Calibri"/>
              </a:rPr>
              <a:t>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0213" y="950366"/>
            <a:ext cx="3589033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an</a:t>
            </a:r>
            <a:r>
              <a:rPr sz="6600" spc="-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5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Lu</a:t>
            </a:r>
            <a:r>
              <a:rPr sz="6600" spc="9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-B</a:t>
            </a:r>
            <a:r>
              <a:rPr sz="6600" spc="19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je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1965" y="2368423"/>
            <a:ext cx="4547270" cy="2989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481" marR="42108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ic</a:t>
            </a:r>
            <a:r>
              <a:rPr sz="3300" spc="-3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z</a:t>
            </a:r>
            <a:r>
              <a:rPr sz="3300" spc="0" baseline="2482" dirty="0">
                <a:latin typeface="Calibri"/>
                <a:cs typeface="Calibri"/>
              </a:rPr>
              <a:t>u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fr</a:t>
            </a:r>
            <a:r>
              <a:rPr sz="3300" spc="-9" baseline="2482" dirty="0">
                <a:latin typeface="Calibri"/>
                <a:cs typeface="Calibri"/>
              </a:rPr>
              <a:t>ü</a:t>
            </a:r>
            <a:r>
              <a:rPr sz="3300" spc="0" baseline="2482" dirty="0">
                <a:latin typeface="Calibri"/>
                <a:cs typeface="Calibri"/>
              </a:rPr>
              <a:t>h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auf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ie</a:t>
            </a:r>
            <a:endParaRPr sz="2200" dirty="0">
              <a:latin typeface="Calibri"/>
              <a:cs typeface="Calibri"/>
            </a:endParaRPr>
          </a:p>
          <a:p>
            <a:pPr marL="927481" marR="42108">
              <a:lnSpc>
                <a:spcPts val="2640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An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erl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en,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enn</a:t>
            </a:r>
            <a:endParaRPr sz="2200" dirty="0">
              <a:latin typeface="Calibri"/>
              <a:cs typeface="Calibri"/>
            </a:endParaRPr>
          </a:p>
          <a:p>
            <a:pPr marL="927481" marR="42108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3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ehr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Wi</a:t>
            </a:r>
            <a:r>
              <a:rPr sz="3300" spc="-9" baseline="1241" dirty="0">
                <a:latin typeface="Calibri"/>
                <a:cs typeface="Calibri"/>
              </a:rPr>
              <a:t>ndd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eher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ea</a:t>
            </a:r>
            <a:r>
              <a:rPr sz="3300" spc="-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r>
              <a:rPr sz="3300" spc="-5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5"/>
              </a:lnSpc>
              <a:spcBef>
                <a:spcPts val="0"/>
              </a:spcBef>
            </a:pP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le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erli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ft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iel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-125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ehr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enn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u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sp</a:t>
            </a:r>
            <a:r>
              <a:rPr sz="3300" spc="-29" baseline="1241" dirty="0">
                <a:latin typeface="Calibri"/>
                <a:cs typeface="Calibri"/>
              </a:rPr>
              <a:t>ä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v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e,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-4" baseline="1241" dirty="0">
                <a:latin typeface="Calibri"/>
                <a:cs typeface="Calibri"/>
              </a:rPr>
              <a:t>ub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en,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fi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ft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-9" baseline="1241" dirty="0">
                <a:latin typeface="Calibri"/>
                <a:cs typeface="Calibri"/>
              </a:rPr>
              <a:t>ü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6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ehr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iele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34" baseline="1241" dirty="0">
                <a:latin typeface="Calibri"/>
                <a:cs typeface="Calibri"/>
              </a:rPr>
              <a:t>P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siti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9098" y="914400"/>
            <a:ext cx="7791502" cy="279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0121" marR="1687797" algn="ctr">
              <a:lnSpc>
                <a:spcPts val="4575"/>
              </a:lnSpc>
              <a:spcBef>
                <a:spcPts val="228"/>
              </a:spcBef>
            </a:pPr>
            <a:r>
              <a:rPr sz="6000" b="1" spc="-144" baseline="3103" dirty="0">
                <a:latin typeface="Calibri"/>
                <a:cs typeface="Calibri"/>
              </a:rPr>
              <a:t>W</a:t>
            </a:r>
            <a:r>
              <a:rPr sz="6000" b="1" spc="0" baseline="3103" dirty="0">
                <a:latin typeface="Calibri"/>
                <a:cs typeface="Calibri"/>
              </a:rPr>
              <a:t>as</a:t>
            </a:r>
            <a:r>
              <a:rPr sz="6000" b="1" spc="-67" baseline="3103" dirty="0">
                <a:latin typeface="Calibri"/>
                <a:cs typeface="Calibri"/>
              </a:rPr>
              <a:t> </a:t>
            </a:r>
            <a:r>
              <a:rPr sz="6000" b="1" spc="0" baseline="3103" dirty="0">
                <a:latin typeface="Calibri"/>
                <a:cs typeface="Calibri"/>
              </a:rPr>
              <a:t>i</a:t>
            </a:r>
            <a:r>
              <a:rPr sz="6000" b="1" spc="-44" baseline="3103" dirty="0">
                <a:latin typeface="Calibri"/>
                <a:cs typeface="Calibri"/>
              </a:rPr>
              <a:t>s</a:t>
            </a:r>
            <a:r>
              <a:rPr sz="6000" b="1" spc="0" baseline="3103" dirty="0">
                <a:latin typeface="Calibri"/>
                <a:cs typeface="Calibri"/>
              </a:rPr>
              <a:t>t</a:t>
            </a:r>
            <a:r>
              <a:rPr sz="6000" b="1" spc="-27" baseline="3103" dirty="0">
                <a:latin typeface="Calibri"/>
                <a:cs typeface="Calibri"/>
              </a:rPr>
              <a:t> </a:t>
            </a:r>
            <a:r>
              <a:rPr sz="6000" b="1" spc="0" baseline="3103" dirty="0">
                <a:latin typeface="Calibri"/>
                <a:cs typeface="Calibri"/>
              </a:rPr>
              <a:t>St</a:t>
            </a:r>
            <a:r>
              <a:rPr sz="6000" b="1" spc="-94" baseline="3103" dirty="0">
                <a:latin typeface="Calibri"/>
                <a:cs typeface="Calibri"/>
              </a:rPr>
              <a:t>r</a:t>
            </a:r>
            <a:r>
              <a:rPr sz="6000" b="1" spc="-39" baseline="3103" dirty="0">
                <a:latin typeface="Calibri"/>
                <a:cs typeface="Calibri"/>
              </a:rPr>
              <a:t>a</a:t>
            </a:r>
            <a:r>
              <a:rPr sz="6000" b="1" spc="-54" baseline="3103" dirty="0">
                <a:latin typeface="Calibri"/>
                <a:cs typeface="Calibri"/>
              </a:rPr>
              <a:t>t</a:t>
            </a:r>
            <a:r>
              <a:rPr sz="6000" b="1" spc="0" baseline="3103" dirty="0">
                <a:latin typeface="Calibri"/>
                <a:cs typeface="Calibri"/>
              </a:rPr>
              <a:t>egi</a:t>
            </a:r>
            <a:r>
              <a:rPr sz="6000" b="1" spc="-9" baseline="3103" dirty="0">
                <a:latin typeface="Calibri"/>
                <a:cs typeface="Calibri"/>
              </a:rPr>
              <a:t>e</a:t>
            </a:r>
            <a:r>
              <a:rPr sz="6000" b="1" spc="0" baseline="3103" dirty="0">
                <a:latin typeface="Calibri"/>
                <a:cs typeface="Calibri"/>
              </a:rPr>
              <a:t>?</a:t>
            </a:r>
            <a:endParaRPr sz="6000" b="1" dirty="0">
              <a:latin typeface="Calibri"/>
              <a:cs typeface="Calibri"/>
            </a:endParaRPr>
          </a:p>
          <a:p>
            <a:pPr marL="2007593" marR="2037936" algn="ctr">
              <a:lnSpc>
                <a:spcPts val="5285"/>
              </a:lnSpc>
              <a:spcBef>
                <a:spcPts val="35"/>
              </a:spcBef>
            </a:pPr>
            <a:r>
              <a:rPr sz="6000" b="1" spc="-139" baseline="1241" dirty="0">
                <a:latin typeface="Calibri"/>
                <a:cs typeface="Calibri"/>
              </a:rPr>
              <a:t>W</a:t>
            </a:r>
            <a:r>
              <a:rPr sz="6000" b="1" spc="0" baseline="1241" dirty="0">
                <a:latin typeface="Calibri"/>
                <a:cs typeface="Calibri"/>
              </a:rPr>
              <a:t>as</a:t>
            </a:r>
            <a:r>
              <a:rPr sz="6000" b="1" spc="-67" baseline="1241" dirty="0">
                <a:latin typeface="Calibri"/>
                <a:cs typeface="Calibri"/>
              </a:rPr>
              <a:t> </a:t>
            </a:r>
            <a:r>
              <a:rPr sz="6000" b="1" spc="0" baseline="1241" dirty="0">
                <a:latin typeface="Calibri"/>
                <a:cs typeface="Calibri"/>
              </a:rPr>
              <a:t>i</a:t>
            </a:r>
            <a:r>
              <a:rPr sz="6000" b="1" spc="-44" baseline="1241" dirty="0">
                <a:latin typeface="Calibri"/>
                <a:cs typeface="Calibri"/>
              </a:rPr>
              <a:t>s</a:t>
            </a:r>
            <a:r>
              <a:rPr sz="6000" b="1" spc="0" baseline="1241" dirty="0">
                <a:latin typeface="Calibri"/>
                <a:cs typeface="Calibri"/>
              </a:rPr>
              <a:t>t</a:t>
            </a:r>
            <a:r>
              <a:rPr sz="6000" b="1" spc="-27" baseline="1241" dirty="0">
                <a:latin typeface="Calibri"/>
                <a:cs typeface="Calibri"/>
              </a:rPr>
              <a:t> </a:t>
            </a:r>
            <a:r>
              <a:rPr sz="6000" b="1" spc="-334" baseline="1241" dirty="0">
                <a:latin typeface="Calibri"/>
                <a:cs typeface="Calibri"/>
              </a:rPr>
              <a:t>T</a:t>
            </a:r>
            <a:r>
              <a:rPr sz="6000" b="1" spc="0" baseline="1241" dirty="0">
                <a:latin typeface="Calibri"/>
                <a:cs typeface="Calibri"/>
              </a:rPr>
              <a:t>a</a:t>
            </a:r>
            <a:r>
              <a:rPr sz="6000" b="1" spc="-25" baseline="1241" dirty="0">
                <a:latin typeface="Calibri"/>
                <a:cs typeface="Calibri"/>
              </a:rPr>
              <a:t>k</a:t>
            </a:r>
            <a:r>
              <a:rPr sz="6000" b="1" spc="0" baseline="1241" dirty="0">
                <a:latin typeface="Calibri"/>
                <a:cs typeface="Calibri"/>
              </a:rPr>
              <a:t>ti</a:t>
            </a:r>
            <a:r>
              <a:rPr sz="6000" b="1" spc="-14" baseline="1241" dirty="0">
                <a:latin typeface="Calibri"/>
                <a:cs typeface="Calibri"/>
              </a:rPr>
              <a:t>k</a:t>
            </a:r>
            <a:r>
              <a:rPr sz="6000" b="1" spc="0" baseline="1241" dirty="0">
                <a:latin typeface="Calibri"/>
                <a:cs typeface="Calibri"/>
              </a:rPr>
              <a:t>?</a:t>
            </a:r>
            <a:endParaRPr sz="6000" b="1" dirty="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  <a:spcBef>
                <a:spcPts val="3002"/>
              </a:spcBef>
            </a:pPr>
            <a:r>
              <a:rPr sz="3000" b="1" spc="-9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b="1" spc="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b="1" spc="-59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19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3000" b="1" spc="0" dirty="0">
                <a:solidFill>
                  <a:srgbClr val="FF0000"/>
                </a:solidFill>
                <a:latin typeface="Calibri"/>
                <a:cs typeface="Calibri"/>
              </a:rPr>
              <a:t>egie:</a:t>
            </a:r>
            <a:r>
              <a:rPr sz="3000" spc="-4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all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jene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Überleg</a:t>
            </a:r>
            <a:r>
              <a:rPr sz="3000" spc="9" dirty="0">
                <a:latin typeface="Calibri"/>
                <a:cs typeface="Calibri"/>
              </a:rPr>
              <a:t>u</a:t>
            </a:r>
            <a:r>
              <a:rPr sz="3000" spc="0" dirty="0">
                <a:latin typeface="Calibri"/>
                <a:cs typeface="Calibri"/>
              </a:rPr>
              <a:t>n</a:t>
            </a:r>
            <a:r>
              <a:rPr sz="3000" spc="-14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en,</a:t>
            </a:r>
            <a:r>
              <a:rPr sz="3000" spc="-59" dirty="0">
                <a:latin typeface="Calibri"/>
                <a:cs typeface="Calibri"/>
              </a:rPr>
              <a:t> </a:t>
            </a:r>
            <a:r>
              <a:rPr lang="de-CH" sz="3000" dirty="0">
                <a:latin typeface="Calibri"/>
                <a:cs typeface="Calibri"/>
              </a:rPr>
              <a:t>welche</a:t>
            </a:r>
            <a:r>
              <a:rPr sz="3000" spc="-3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4" dirty="0">
                <a:latin typeface="Calibri"/>
                <a:cs typeface="Calibri"/>
              </a:rPr>
              <a:t>n</a:t>
            </a:r>
            <a:r>
              <a:rPr sz="3000" spc="0" dirty="0">
                <a:latin typeface="Calibri"/>
                <a:cs typeface="Calibri"/>
              </a:rPr>
              <a:t>de</a:t>
            </a:r>
            <a:r>
              <a:rPr sz="3000" spc="-39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e 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0" dirty="0">
                <a:latin typeface="Calibri"/>
                <a:cs typeface="Calibri"/>
              </a:rPr>
              <a:t>Boo</a:t>
            </a:r>
            <a:r>
              <a:rPr sz="3000" spc="-14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spc="4" dirty="0">
                <a:latin typeface="Calibri"/>
                <a:cs typeface="Calibri"/>
              </a:rPr>
              <a:t>n</a:t>
            </a:r>
            <a:r>
              <a:rPr sz="3000" spc="0" dirty="0">
                <a:latin typeface="Calibri"/>
                <a:cs typeface="Calibri"/>
              </a:rPr>
              <a:t>icht</a:t>
            </a:r>
            <a:r>
              <a:rPr sz="3000" spc="-5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m</a:t>
            </a:r>
            <a:r>
              <a:rPr sz="3000" spc="9" dirty="0">
                <a:latin typeface="Calibri"/>
                <a:cs typeface="Calibri"/>
              </a:rPr>
              <a:t>i</a:t>
            </a:r>
            <a:r>
              <a:rPr sz="3000" spc="0" dirty="0">
                <a:latin typeface="Calibri"/>
                <a:cs typeface="Calibri"/>
              </a:rPr>
              <a:t>t </a:t>
            </a:r>
            <a:r>
              <a:rPr sz="3000" spc="-9" dirty="0" err="1">
                <a:latin typeface="Calibri"/>
                <a:cs typeface="Calibri"/>
              </a:rPr>
              <a:t>e</a:t>
            </a:r>
            <a:r>
              <a:rPr sz="3000" spc="0" dirty="0" err="1">
                <a:latin typeface="Calibri"/>
                <a:cs typeface="Calibri"/>
              </a:rPr>
              <a:t>i</a:t>
            </a:r>
            <a:r>
              <a:rPr sz="3000" spc="9" dirty="0" err="1">
                <a:latin typeface="Calibri"/>
                <a:cs typeface="Calibri"/>
              </a:rPr>
              <a:t>n</a:t>
            </a:r>
            <a:r>
              <a:rPr sz="3000" spc="4" dirty="0" err="1">
                <a:latin typeface="Calibri"/>
                <a:cs typeface="Calibri"/>
              </a:rPr>
              <a:t>b</a:t>
            </a:r>
            <a:r>
              <a:rPr sz="3000" spc="-29" dirty="0" err="1">
                <a:latin typeface="Calibri"/>
                <a:cs typeface="Calibri"/>
              </a:rPr>
              <a:t>e</a:t>
            </a:r>
            <a:r>
              <a:rPr sz="3000" spc="-9" dirty="0" err="1">
                <a:latin typeface="Calibri"/>
                <a:cs typeface="Calibri"/>
              </a:rPr>
              <a:t>z</a:t>
            </a:r>
            <a:r>
              <a:rPr sz="3000" spc="0" dirty="0" err="1">
                <a:latin typeface="Calibri"/>
                <a:cs typeface="Calibri"/>
              </a:rPr>
              <a:t>ie</a:t>
            </a:r>
            <a:r>
              <a:rPr sz="3000" spc="9" dirty="0" err="1">
                <a:latin typeface="Calibri"/>
                <a:cs typeface="Calibri"/>
              </a:rPr>
              <a:t>h</a:t>
            </a:r>
            <a:r>
              <a:rPr sz="3000" spc="0" dirty="0" err="1">
                <a:latin typeface="Calibri"/>
                <a:cs typeface="Calibri"/>
              </a:rPr>
              <a:t>en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(</a:t>
            </a:r>
            <a:r>
              <a:rPr lang="de-CH" sz="3000" dirty="0">
                <a:latin typeface="Calibri"/>
                <a:cs typeface="Calibri"/>
              </a:rPr>
              <a:t>a</a:t>
            </a:r>
            <a:r>
              <a:rPr sz="3000" spc="4" dirty="0" err="1">
                <a:latin typeface="Calibri"/>
                <a:cs typeface="Calibri"/>
              </a:rPr>
              <a:t>u</a:t>
            </a:r>
            <a:r>
              <a:rPr sz="3000" spc="0" dirty="0" err="1">
                <a:latin typeface="Calibri"/>
                <a:cs typeface="Calibri"/>
              </a:rPr>
              <a:t>f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spc="-34" dirty="0">
                <a:latin typeface="Calibri"/>
                <a:cs typeface="Calibri"/>
              </a:rPr>
              <a:t>w</a:t>
            </a:r>
            <a:r>
              <a:rPr sz="3000" spc="0" dirty="0">
                <a:latin typeface="Calibri"/>
                <a:cs typeface="Calibri"/>
              </a:rPr>
              <a:t>elcher</a:t>
            </a:r>
            <a:r>
              <a:rPr sz="3000" spc="-19" dirty="0">
                <a:latin typeface="Calibri"/>
                <a:cs typeface="Calibri"/>
              </a:rPr>
              <a:t> </a:t>
            </a:r>
            <a:r>
              <a:rPr sz="3000" spc="-9" dirty="0">
                <a:latin typeface="Calibri"/>
                <a:cs typeface="Calibri"/>
              </a:rPr>
              <a:t>S</a:t>
            </a:r>
            <a:r>
              <a:rPr sz="3000" spc="0" dirty="0">
                <a:latin typeface="Calibri"/>
                <a:cs typeface="Calibri"/>
              </a:rPr>
              <a:t>ei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h</a:t>
            </a:r>
            <a:r>
              <a:rPr sz="3000" spc="-14" dirty="0">
                <a:latin typeface="Calibri"/>
                <a:cs typeface="Calibri"/>
              </a:rPr>
              <a:t>a</a:t>
            </a:r>
            <a:r>
              <a:rPr sz="3000" spc="0" dirty="0">
                <a:latin typeface="Calibri"/>
                <a:cs typeface="Calibri"/>
              </a:rPr>
              <a:t>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es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spc="0" dirty="0" err="1">
                <a:latin typeface="Calibri"/>
                <a:cs typeface="Calibri"/>
              </a:rPr>
              <a:t>mehr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Win</a:t>
            </a:r>
            <a:r>
              <a:rPr sz="3000" spc="9" dirty="0">
                <a:latin typeface="Calibri"/>
                <a:cs typeface="Calibri"/>
              </a:rPr>
              <a:t>d</a:t>
            </a:r>
            <a:r>
              <a:rPr lang="de-CH" sz="3000" dirty="0">
                <a:latin typeface="Calibri"/>
                <a:cs typeface="Calibri"/>
              </a:rPr>
              <a:t>?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lang="de-CH" sz="3000" dirty="0">
                <a:latin typeface="Calibri"/>
                <a:cs typeface="Calibri"/>
              </a:rPr>
              <a:t>Wo hat es mehr Strömung? …</a:t>
            </a:r>
            <a:r>
              <a:rPr sz="3000" spc="0" dirty="0">
                <a:latin typeface="Calibri"/>
                <a:cs typeface="Calibri"/>
              </a:rPr>
              <a:t>)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2564525"/>
            <a:ext cx="216052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4211581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098" y="4234561"/>
            <a:ext cx="7943902" cy="1504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662"/>
              </a:lnSpc>
              <a:spcBef>
                <a:spcPts val="100"/>
              </a:spcBef>
            </a:pPr>
            <a:r>
              <a:rPr sz="3000" b="1" spc="-234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000" b="1" spc="0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sz="3000" b="1" spc="-14" dirty="0">
                <a:solidFill>
                  <a:schemeClr val="tx2"/>
                </a:solidFill>
                <a:latin typeface="Calibri"/>
                <a:cs typeface="Calibri"/>
              </a:rPr>
              <a:t>k</a:t>
            </a:r>
            <a:r>
              <a:rPr sz="3000" b="1" spc="0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000" b="1" spc="9" dirty="0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sz="3000" b="1" spc="0" dirty="0">
                <a:solidFill>
                  <a:schemeClr val="tx2"/>
                </a:solidFill>
                <a:latin typeface="Calibri"/>
                <a:cs typeface="Calibri"/>
              </a:rPr>
              <a:t>k:</a:t>
            </a:r>
            <a:r>
              <a:rPr sz="3000" spc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all</a:t>
            </a:r>
            <a:r>
              <a:rPr sz="3000" spc="-1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jene</a:t>
            </a:r>
            <a:r>
              <a:rPr sz="3000" spc="-2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Über</a:t>
            </a:r>
            <a:r>
              <a:rPr sz="3000" spc="14" dirty="0">
                <a:latin typeface="Calibri"/>
                <a:cs typeface="Calibri"/>
              </a:rPr>
              <a:t>l</a:t>
            </a:r>
            <a:r>
              <a:rPr sz="3000" spc="0" dirty="0">
                <a:latin typeface="Calibri"/>
                <a:cs typeface="Calibri"/>
              </a:rPr>
              <a:t>egu</a:t>
            </a:r>
            <a:r>
              <a:rPr sz="3000" spc="9" dirty="0">
                <a:latin typeface="Calibri"/>
                <a:cs typeface="Calibri"/>
              </a:rPr>
              <a:t>n</a:t>
            </a:r>
            <a:r>
              <a:rPr sz="3000" spc="-19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en,</a:t>
            </a:r>
            <a:r>
              <a:rPr sz="3000" spc="-29" dirty="0">
                <a:latin typeface="Calibri"/>
                <a:cs typeface="Calibri"/>
              </a:rPr>
              <a:t> </a:t>
            </a:r>
            <a:r>
              <a:rPr lang="de-CH" sz="3000" spc="4" dirty="0">
                <a:latin typeface="Calibri"/>
                <a:cs typeface="Calibri"/>
              </a:rPr>
              <a:t>welche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9" dirty="0">
                <a:latin typeface="Calibri"/>
                <a:cs typeface="Calibri"/>
              </a:rPr>
              <a:t>n</a:t>
            </a:r>
            <a:r>
              <a:rPr sz="3000" spc="4" dirty="0">
                <a:latin typeface="Calibri"/>
                <a:cs typeface="Calibri"/>
              </a:rPr>
              <a:t>d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44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3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Boo</a:t>
            </a:r>
            <a:r>
              <a:rPr sz="3000" spc="-14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e </a:t>
            </a:r>
            <a:endParaRPr sz="3000" dirty="0">
              <a:latin typeface="Calibri"/>
              <a:cs typeface="Calibri"/>
            </a:endParaRPr>
          </a:p>
          <a:p>
            <a:pPr marL="12700" algn="just">
              <a:lnSpc>
                <a:spcPts val="3662"/>
              </a:lnSpc>
            </a:pPr>
            <a:r>
              <a:rPr sz="3000" spc="0" dirty="0">
                <a:latin typeface="Calibri"/>
                <a:cs typeface="Calibri"/>
              </a:rPr>
              <a:t>ber</a:t>
            </a:r>
            <a:r>
              <a:rPr sz="3000" spc="9" dirty="0">
                <a:latin typeface="Calibri"/>
                <a:cs typeface="Calibri"/>
              </a:rPr>
              <a:t>ü</a:t>
            </a:r>
            <a:r>
              <a:rPr sz="3000" spc="0" dirty="0">
                <a:latin typeface="Calibri"/>
                <a:cs typeface="Calibri"/>
              </a:rPr>
              <a:t>c</a:t>
            </a:r>
            <a:r>
              <a:rPr sz="3000" spc="-19" dirty="0">
                <a:latin typeface="Calibri"/>
                <a:cs typeface="Calibri"/>
              </a:rPr>
              <a:t>k</a:t>
            </a:r>
            <a:r>
              <a:rPr sz="3000" spc="0" dirty="0">
                <a:latin typeface="Calibri"/>
                <a:cs typeface="Calibri"/>
              </a:rPr>
              <a:t>si</a:t>
            </a:r>
            <a:r>
              <a:rPr sz="3000" spc="9" dirty="0">
                <a:latin typeface="Calibri"/>
                <a:cs typeface="Calibri"/>
              </a:rPr>
              <a:t>c</a:t>
            </a:r>
            <a:r>
              <a:rPr sz="3000" spc="-14" dirty="0">
                <a:latin typeface="Calibri"/>
                <a:cs typeface="Calibri"/>
              </a:rPr>
              <a:t>h</a:t>
            </a:r>
            <a:r>
              <a:rPr sz="3000" spc="0" dirty="0">
                <a:latin typeface="Calibri"/>
                <a:cs typeface="Calibri"/>
              </a:rPr>
              <a:t>t</a:t>
            </a:r>
            <a:r>
              <a:rPr sz="3000" spc="-14" dirty="0">
                <a:latin typeface="Calibri"/>
                <a:cs typeface="Calibri"/>
              </a:rPr>
              <a:t>i</a:t>
            </a:r>
            <a:r>
              <a:rPr sz="3000" spc="-19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en</a:t>
            </a:r>
            <a:r>
              <a:rPr sz="3000" spc="-7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(wie </a:t>
            </a:r>
            <a:r>
              <a:rPr sz="3000" spc="-25" dirty="0" err="1">
                <a:latin typeface="Calibri"/>
                <a:cs typeface="Calibri"/>
              </a:rPr>
              <a:t>s</a:t>
            </a:r>
            <a:r>
              <a:rPr sz="3000" spc="-44" dirty="0" err="1">
                <a:latin typeface="Calibri"/>
                <a:cs typeface="Calibri"/>
              </a:rPr>
              <a:t>t</a:t>
            </a:r>
            <a:r>
              <a:rPr sz="3000" spc="0" dirty="0" err="1">
                <a:latin typeface="Calibri"/>
                <a:cs typeface="Calibri"/>
              </a:rPr>
              <a:t>a</a:t>
            </a:r>
            <a:r>
              <a:rPr sz="3000" spc="4" dirty="0" err="1">
                <a:latin typeface="Calibri"/>
                <a:cs typeface="Calibri"/>
              </a:rPr>
              <a:t>r</a:t>
            </a:r>
            <a:r>
              <a:rPr sz="3000" spc="-19" dirty="0" err="1">
                <a:latin typeface="Calibri"/>
                <a:cs typeface="Calibri"/>
              </a:rPr>
              <a:t>t</a:t>
            </a:r>
            <a:r>
              <a:rPr sz="3000" spc="0" dirty="0" err="1">
                <a:latin typeface="Calibri"/>
                <a:cs typeface="Calibri"/>
              </a:rPr>
              <a:t>e</a:t>
            </a:r>
            <a:r>
              <a:rPr sz="3000" spc="-34" dirty="0">
                <a:latin typeface="Calibri"/>
                <a:cs typeface="Calibri"/>
              </a:rPr>
              <a:t> </a:t>
            </a:r>
            <a:r>
              <a:rPr sz="3000" spc="0" dirty="0" err="1">
                <a:latin typeface="Calibri"/>
                <a:cs typeface="Calibri"/>
              </a:rPr>
              <a:t>ic</a:t>
            </a:r>
            <a:r>
              <a:rPr sz="3000" spc="14" dirty="0" err="1">
                <a:latin typeface="Calibri"/>
                <a:cs typeface="Calibri"/>
              </a:rPr>
              <a:t>h</a:t>
            </a:r>
            <a:r>
              <a:rPr lang="de-CH" sz="3000" dirty="0">
                <a:latin typeface="Calibri"/>
                <a:cs typeface="Calibri"/>
              </a:rPr>
              <a:t>?</a:t>
            </a:r>
            <a:r>
              <a:rPr sz="3000" spc="-34" dirty="0">
                <a:latin typeface="Calibri"/>
                <a:cs typeface="Calibri"/>
              </a:rPr>
              <a:t> </a:t>
            </a:r>
            <a:r>
              <a:rPr lang="de-CH" sz="3000" spc="-9" dirty="0">
                <a:latin typeface="Calibri"/>
                <a:cs typeface="Calibri"/>
              </a:rPr>
              <a:t>W</a:t>
            </a:r>
            <a:r>
              <a:rPr sz="3000" spc="0" dirty="0" err="1">
                <a:latin typeface="Calibri"/>
                <a:cs typeface="Calibri"/>
              </a:rPr>
              <a:t>ie</a:t>
            </a:r>
            <a:r>
              <a:rPr sz="3000" spc="0" dirty="0">
                <a:latin typeface="Calibri"/>
                <a:cs typeface="Calibri"/>
              </a:rPr>
              <a:t> posi</a:t>
            </a:r>
            <a:r>
              <a:rPr sz="3000" spc="9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io</a:t>
            </a:r>
            <a:r>
              <a:rPr sz="3000" spc="9" dirty="0">
                <a:latin typeface="Calibri"/>
                <a:cs typeface="Calibri"/>
              </a:rPr>
              <a:t>n</a:t>
            </a:r>
            <a:r>
              <a:rPr sz="3000" spc="0" dirty="0">
                <a:latin typeface="Calibri"/>
                <a:cs typeface="Calibri"/>
              </a:rPr>
              <a:t>ie</a:t>
            </a:r>
            <a:r>
              <a:rPr sz="3000" spc="-39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e </a:t>
            </a:r>
            <a:endParaRPr sz="3000" dirty="0">
              <a:latin typeface="Calibri"/>
              <a:cs typeface="Calibri"/>
            </a:endParaRPr>
          </a:p>
          <a:p>
            <a:pPr marL="12700" algn="just">
              <a:lnSpc>
                <a:spcPts val="3662"/>
              </a:lnSpc>
            </a:pPr>
            <a:r>
              <a:rPr sz="3000" spc="0" dirty="0">
                <a:latin typeface="Calibri"/>
                <a:cs typeface="Calibri"/>
              </a:rPr>
              <a:t>ich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m</a:t>
            </a:r>
            <a:r>
              <a:rPr sz="3000" spc="9" dirty="0">
                <a:latin typeface="Calibri"/>
                <a:cs typeface="Calibri"/>
              </a:rPr>
              <a:t>i</a:t>
            </a:r>
            <a:r>
              <a:rPr sz="3000" spc="0" dirty="0">
                <a:latin typeface="Calibri"/>
                <a:cs typeface="Calibri"/>
              </a:rPr>
              <a:t>c</a:t>
            </a:r>
            <a:r>
              <a:rPr sz="3000" spc="9" dirty="0">
                <a:latin typeface="Calibri"/>
                <a:cs typeface="Calibri"/>
              </a:rPr>
              <a:t>h</a:t>
            </a:r>
            <a:r>
              <a:rPr sz="3000" spc="0" dirty="0">
                <a:latin typeface="Calibri"/>
                <a:cs typeface="Calibri"/>
              </a:rPr>
              <a:t>,</a:t>
            </a:r>
            <a:r>
              <a:rPr sz="3000" spc="-34" dirty="0">
                <a:latin typeface="Calibri"/>
                <a:cs typeface="Calibri"/>
              </a:rPr>
              <a:t> </a:t>
            </a:r>
            <a:r>
              <a:rPr sz="3000" spc="4" dirty="0">
                <a:latin typeface="Calibri"/>
                <a:cs typeface="Calibri"/>
              </a:rPr>
              <a:t>d</a:t>
            </a:r>
            <a:r>
              <a:rPr sz="3000" spc="0" dirty="0">
                <a:latin typeface="Calibri"/>
                <a:cs typeface="Calibri"/>
              </a:rPr>
              <a:t>am</a:t>
            </a:r>
            <a:r>
              <a:rPr sz="3000" spc="9" dirty="0">
                <a:latin typeface="Calibri"/>
                <a:cs typeface="Calibri"/>
              </a:rPr>
              <a:t>i</a:t>
            </a:r>
            <a:r>
              <a:rPr sz="3000" spc="0" dirty="0">
                <a:latin typeface="Calibri"/>
                <a:cs typeface="Calibri"/>
              </a:rPr>
              <a:t>t</a:t>
            </a:r>
            <a:r>
              <a:rPr sz="3000" spc="-2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ich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an</a:t>
            </a:r>
            <a:r>
              <a:rPr sz="3000" spc="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der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4" dirty="0">
                <a:latin typeface="Calibri"/>
                <a:cs typeface="Calibri"/>
              </a:rPr>
              <a:t>n</a:t>
            </a:r>
            <a:r>
              <a:rPr sz="3000" spc="0" dirty="0">
                <a:latin typeface="Calibri"/>
                <a:cs typeface="Calibri"/>
              </a:rPr>
              <a:t>äc</a:t>
            </a:r>
            <a:r>
              <a:rPr sz="3000" spc="9" dirty="0">
                <a:latin typeface="Calibri"/>
                <a:cs typeface="Calibri"/>
              </a:rPr>
              <a:t>h</a:t>
            </a:r>
            <a:r>
              <a:rPr sz="3000" spc="-19" dirty="0">
                <a:latin typeface="Calibri"/>
                <a:cs typeface="Calibri"/>
              </a:rPr>
              <a:t>st</a:t>
            </a:r>
            <a:r>
              <a:rPr sz="3000" spc="0" dirty="0">
                <a:latin typeface="Calibri"/>
                <a:cs typeface="Calibri"/>
              </a:rPr>
              <a:t>en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Boje </a:t>
            </a:r>
            <a:r>
              <a:rPr sz="3000" spc="-125" dirty="0">
                <a:latin typeface="Calibri"/>
                <a:cs typeface="Calibri"/>
              </a:rPr>
              <a:t>V</a:t>
            </a:r>
            <a:r>
              <a:rPr sz="3000" spc="0" dirty="0">
                <a:latin typeface="Calibri"/>
                <a:cs typeface="Calibri"/>
              </a:rPr>
              <a:t>o</a:t>
            </a:r>
            <a:r>
              <a:rPr sz="3000" spc="9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t</a:t>
            </a:r>
            <a:r>
              <a:rPr sz="3000" spc="9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i</a:t>
            </a:r>
            <a:r>
              <a:rPr sz="3000" spc="-34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t </a:t>
            </a:r>
            <a:endParaRPr sz="3000" dirty="0">
              <a:latin typeface="Calibri"/>
              <a:cs typeface="Calibri"/>
            </a:endParaRPr>
          </a:p>
          <a:p>
            <a:pPr marL="12700" algn="just">
              <a:lnSpc>
                <a:spcPts val="3662"/>
              </a:lnSpc>
            </a:pPr>
            <a:r>
              <a:rPr lang="en-US" sz="3000" dirty="0" err="1">
                <a:latin typeface="Calibri"/>
                <a:cs typeface="Calibri"/>
              </a:rPr>
              <a:t>h</a:t>
            </a:r>
            <a:r>
              <a:rPr sz="3000" spc="4" dirty="0" err="1">
                <a:latin typeface="Calibri"/>
                <a:cs typeface="Calibri"/>
              </a:rPr>
              <a:t>a</a:t>
            </a:r>
            <a:r>
              <a:rPr sz="3000" spc="0" dirty="0" err="1">
                <a:latin typeface="Calibri"/>
                <a:cs typeface="Calibri"/>
              </a:rPr>
              <a:t>be</a:t>
            </a:r>
            <a:r>
              <a:rPr lang="de-CH" sz="3000" spc="0" dirty="0">
                <a:latin typeface="Calibri"/>
                <a:cs typeface="Calibri"/>
              </a:rPr>
              <a:t>?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…)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533400" y="2706116"/>
            <a:ext cx="4904232" cy="3438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2601" y="950366"/>
            <a:ext cx="81571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1</a:t>
            </a:r>
            <a:r>
              <a:rPr sz="6600" spc="0" baseline="3103" dirty="0">
                <a:latin typeface="Calibri"/>
                <a:cs typeface="Calibri"/>
              </a:rPr>
              <a:t>.3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5270" y="950366"/>
            <a:ext cx="6513976" cy="139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Annäheru</a:t>
            </a:r>
            <a:r>
              <a:rPr sz="6600" spc="-14" baseline="3103" dirty="0">
                <a:latin typeface="Calibri"/>
                <a:cs typeface="Calibri"/>
              </a:rPr>
              <a:t>n</a:t>
            </a:r>
            <a:r>
              <a:rPr sz="6600" spc="0" baseline="3103" dirty="0">
                <a:latin typeface="Calibri"/>
                <a:cs typeface="Calibri"/>
              </a:rPr>
              <a:t>g</a:t>
            </a:r>
            <a:r>
              <a:rPr sz="6600" spc="-12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an</a:t>
            </a:r>
            <a:r>
              <a:rPr sz="6600" spc="-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5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Lu</a:t>
            </a:r>
            <a:r>
              <a:rPr sz="6600" spc="9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-B</a:t>
            </a:r>
            <a:r>
              <a:rPr sz="6600" spc="19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je</a:t>
            </a:r>
            <a:endParaRPr sz="4400">
              <a:latin typeface="Calibri"/>
              <a:cs typeface="Calibri"/>
            </a:endParaRPr>
          </a:p>
          <a:p>
            <a:pPr marL="1435830" marR="34129">
              <a:lnSpc>
                <a:spcPct val="101725"/>
              </a:lnSpc>
              <a:spcBef>
                <a:spcPts val="3397"/>
              </a:spcBef>
            </a:pPr>
            <a:r>
              <a:rPr sz="2200" spc="-69" dirty="0">
                <a:latin typeface="Calibri"/>
                <a:cs typeface="Calibri"/>
              </a:rPr>
              <a:t>W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n</a:t>
            </a:r>
            <a:r>
              <a:rPr sz="2200" spc="-2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l</a:t>
            </a:r>
            <a:r>
              <a:rPr sz="2200" spc="-4" dirty="0">
                <a:latin typeface="Calibri"/>
                <a:cs typeface="Calibri"/>
              </a:rPr>
              <a:t>l</a:t>
            </a:r>
            <a:r>
              <a:rPr sz="2200" spc="-1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ich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auf</a:t>
            </a:r>
            <a:r>
              <a:rPr sz="2200" spc="-2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ie A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l</a:t>
            </a:r>
            <a:r>
              <a:rPr sz="2200" spc="-4" dirty="0">
                <a:latin typeface="Calibri"/>
                <a:cs typeface="Calibri"/>
              </a:rPr>
              <a:t>i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erli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ie</a:t>
            </a:r>
            <a:r>
              <a:rPr sz="2200" spc="-39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f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8401" y="2706116"/>
            <a:ext cx="1244853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Ric</a:t>
            </a:r>
            <a:r>
              <a:rPr sz="3300" spc="-2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ert: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8401" y="3041167"/>
            <a:ext cx="153451" cy="641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  <a:p>
            <a:pPr marL="12700" marR="139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2825" y="3041167"/>
            <a:ext cx="5053403" cy="641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50"/>
              </a:lnSpc>
              <a:spcBef>
                <a:spcPts val="117"/>
              </a:spcBef>
            </a:pPr>
            <a:r>
              <a:rPr sz="3300" spc="-4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lei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-29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el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: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0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–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5</a:t>
            </a:r>
            <a:r>
              <a:rPr sz="3300" spc="0" baseline="2482" dirty="0">
                <a:latin typeface="Calibri"/>
                <a:cs typeface="Calibri"/>
              </a:rPr>
              <a:t>0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m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B</a:t>
            </a:r>
            <a:r>
              <a:rPr sz="3300" spc="4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je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in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g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ssen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29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el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ern: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5</a:t>
            </a:r>
            <a:r>
              <a:rPr sz="3300" spc="0" baseline="1241" dirty="0">
                <a:latin typeface="Calibri"/>
                <a:cs typeface="Calibri"/>
              </a:rPr>
              <a:t>0 –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10</a:t>
            </a:r>
            <a:r>
              <a:rPr sz="3300" spc="0" baseline="1241" dirty="0">
                <a:latin typeface="Calibri"/>
                <a:cs typeface="Calibri"/>
              </a:rPr>
              <a:t>0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m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3182" y="4382922"/>
            <a:ext cx="4486082" cy="976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50"/>
              </a:lnSpc>
              <a:spcBef>
                <a:spcPts val="117"/>
              </a:spcBef>
            </a:pPr>
            <a:r>
              <a:rPr sz="3300" spc="-9" baseline="2482" dirty="0">
                <a:latin typeface="Calibri"/>
                <a:cs typeface="Calibri"/>
              </a:rPr>
              <a:t>A</a:t>
            </a:r>
            <a:r>
              <a:rPr sz="3300" spc="0" baseline="2482" dirty="0">
                <a:latin typeface="Calibri"/>
                <a:cs typeface="Calibri"/>
              </a:rPr>
              <a:t>c</a:t>
            </a:r>
            <a:r>
              <a:rPr sz="3300" spc="-2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tu</a:t>
            </a:r>
            <a:r>
              <a:rPr sz="3300" spc="-14" baseline="2482" dirty="0">
                <a:latin typeface="Calibri"/>
                <a:cs typeface="Calibri"/>
              </a:rPr>
              <a:t>n</a:t>
            </a:r>
            <a:r>
              <a:rPr sz="3300" spc="-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: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-1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 err="1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9" baseline="2482" dirty="0" err="1">
                <a:latin typeface="Calibri"/>
                <a:cs typeface="Calibri"/>
              </a:rPr>
              <a:t>u</a:t>
            </a:r>
            <a:r>
              <a:rPr sz="3300" spc="-34" baseline="2482" dirty="0" err="1">
                <a:latin typeface="Calibri"/>
                <a:cs typeface="Calibri"/>
              </a:rPr>
              <a:t>n</a:t>
            </a:r>
            <a:r>
              <a:rPr sz="3300" spc="-19" baseline="2482" dirty="0" err="1">
                <a:latin typeface="Calibri"/>
                <a:cs typeface="Calibri"/>
              </a:rPr>
              <a:t>t</a:t>
            </a:r>
            <a:r>
              <a:rPr sz="3300" spc="0" baseline="2482" dirty="0" err="1">
                <a:latin typeface="Calibri"/>
                <a:cs typeface="Calibri"/>
              </a:rPr>
              <a:t>e</a:t>
            </a:r>
            <a:r>
              <a:rPr sz="3300" spc="25" baseline="2482" dirty="0" err="1">
                <a:latin typeface="Calibri"/>
                <a:cs typeface="Calibri"/>
              </a:rPr>
              <a:t>r</a:t>
            </a:r>
            <a:r>
              <a:rPr sz="3300" spc="-19" baseline="2482" dirty="0" err="1">
                <a:latin typeface="Calibri"/>
                <a:cs typeface="Calibri"/>
              </a:rPr>
              <a:t>w</a:t>
            </a:r>
            <a:r>
              <a:rPr sz="3300" spc="0" baseline="2482" dirty="0" err="1">
                <a:latin typeface="Calibri"/>
                <a:cs typeface="Calibri"/>
              </a:rPr>
              <a:t>en</a:t>
            </a:r>
            <a:r>
              <a:rPr sz="3300" spc="-14" baseline="2482" dirty="0" err="1">
                <a:latin typeface="Calibri"/>
                <a:cs typeface="Calibri"/>
              </a:rPr>
              <a:t>d</a:t>
            </a:r>
            <a:r>
              <a:rPr sz="3300" spc="0" baseline="2482" dirty="0" err="1">
                <a:latin typeface="Calibri"/>
                <a:cs typeface="Calibri"/>
              </a:rPr>
              <a:t>e</a:t>
            </a:r>
            <a:r>
              <a:rPr lang="de-CH" sz="3300" spc="0" baseline="2482" dirty="0">
                <a:latin typeface="Calibri"/>
                <a:cs typeface="Calibri"/>
              </a:rPr>
              <a:t>,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29" baseline="2482" dirty="0">
                <a:latin typeface="Calibri"/>
                <a:cs typeface="Calibri"/>
              </a:rPr>
              <a:t>s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as</a:t>
            </a:r>
            <a:endParaRPr sz="2200" dirty="0">
              <a:latin typeface="Calibri"/>
              <a:cs typeface="Calibri"/>
            </a:endParaRPr>
          </a:p>
          <a:p>
            <a:pPr marL="1119377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Risi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o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ss,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ass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</a:t>
            </a:r>
            <a:endParaRPr sz="2200" dirty="0">
              <a:latin typeface="Calibri"/>
              <a:cs typeface="Calibri"/>
            </a:endParaRPr>
          </a:p>
          <a:p>
            <a:pPr marL="1119377" marR="42062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3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ehr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-4" baseline="1241" dirty="0">
                <a:latin typeface="Calibri"/>
                <a:cs typeface="Calibri"/>
              </a:rPr>
              <a:t>nd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2601" y="950366"/>
            <a:ext cx="81571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1</a:t>
            </a:r>
            <a:r>
              <a:rPr sz="6600" spc="0" baseline="3103" dirty="0">
                <a:latin typeface="Calibri"/>
                <a:cs typeface="Calibri"/>
              </a:rPr>
              <a:t>.3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5270" y="950367"/>
            <a:ext cx="6513976" cy="69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Annäheru</a:t>
            </a:r>
            <a:r>
              <a:rPr sz="6600" spc="-14" baseline="3103" dirty="0">
                <a:latin typeface="Calibri"/>
                <a:cs typeface="Calibri"/>
              </a:rPr>
              <a:t>n</a:t>
            </a:r>
            <a:r>
              <a:rPr sz="6600" spc="0" baseline="3103" dirty="0">
                <a:latin typeface="Calibri"/>
                <a:cs typeface="Calibri"/>
              </a:rPr>
              <a:t>g</a:t>
            </a:r>
            <a:r>
              <a:rPr sz="6600" spc="-12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an</a:t>
            </a:r>
            <a:r>
              <a:rPr sz="6600" spc="-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5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Lu</a:t>
            </a:r>
            <a:r>
              <a:rPr sz="6600" spc="9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-</a:t>
            </a:r>
            <a:r>
              <a:rPr sz="6600" spc="0" baseline="3103" dirty="0" err="1">
                <a:latin typeface="Calibri"/>
                <a:cs typeface="Calibri"/>
              </a:rPr>
              <a:t>B</a:t>
            </a:r>
            <a:r>
              <a:rPr sz="6600" spc="19" baseline="3103" dirty="0" err="1">
                <a:latin typeface="Calibri"/>
                <a:cs typeface="Calibri"/>
              </a:rPr>
              <a:t>o</a:t>
            </a:r>
            <a:r>
              <a:rPr sz="6600" spc="0" baseline="3103" dirty="0" err="1">
                <a:latin typeface="Calibri"/>
                <a:cs typeface="Calibri"/>
              </a:rPr>
              <a:t>je</a:t>
            </a:r>
            <a:endParaRPr sz="6600" spc="0" baseline="3103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23"/>
          <p:cNvSpPr/>
          <p:nvPr/>
        </p:nvSpPr>
        <p:spPr>
          <a:xfrm flipH="1">
            <a:off x="2418409" y="4177772"/>
            <a:ext cx="1087532" cy="1075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512" y="2165862"/>
            <a:ext cx="1255885" cy="120711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231" y="2971284"/>
            <a:ext cx="1255885" cy="12071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426" y="4063613"/>
            <a:ext cx="1255885" cy="12071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436" y="4121665"/>
            <a:ext cx="1255885" cy="120711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270" y="2071729"/>
            <a:ext cx="256054" cy="28044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320937" y="2247262"/>
            <a:ext cx="3285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Was soll Rot in dieser</a:t>
            </a:r>
          </a:p>
          <a:p>
            <a:r>
              <a:rPr lang="de-CH" sz="2800" dirty="0"/>
              <a:t>Situation machen?</a:t>
            </a:r>
            <a:endParaRPr lang="en-US" sz="28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725221"/>
            <a:ext cx="1255885" cy="120711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410" y="4950561"/>
            <a:ext cx="1255885" cy="1207113"/>
          </a:xfrm>
          <a:prstGeom prst="rect">
            <a:avLst/>
          </a:prstGeom>
        </p:spPr>
      </p:pic>
      <p:cxnSp>
        <p:nvCxnSpPr>
          <p:cNvPr id="22" name="Gerader Verbinder 21"/>
          <p:cNvCxnSpPr/>
          <p:nvPr/>
        </p:nvCxnSpPr>
        <p:spPr>
          <a:xfrm flipV="1">
            <a:off x="3276600" y="426720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 flipH="1" flipV="1">
            <a:off x="2041324" y="2819400"/>
            <a:ext cx="1387676" cy="1447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ihandform 27"/>
          <p:cNvSpPr/>
          <p:nvPr/>
        </p:nvSpPr>
        <p:spPr>
          <a:xfrm>
            <a:off x="3248297" y="4337848"/>
            <a:ext cx="4084320" cy="1945568"/>
          </a:xfrm>
          <a:custGeom>
            <a:avLst/>
            <a:gdLst>
              <a:gd name="connsiteX0" fmla="*/ 0 w 4084320"/>
              <a:gd name="connsiteY0" fmla="*/ 80181 h 1945568"/>
              <a:gd name="connsiteX1" fmla="*/ 313509 w 4084320"/>
              <a:gd name="connsiteY1" fmla="*/ 54056 h 1945568"/>
              <a:gd name="connsiteX2" fmla="*/ 783772 w 4084320"/>
              <a:gd name="connsiteY2" fmla="*/ 698490 h 1945568"/>
              <a:gd name="connsiteX3" fmla="*/ 1175657 w 4084320"/>
              <a:gd name="connsiteY3" fmla="*/ 1395176 h 1945568"/>
              <a:gd name="connsiteX4" fmla="*/ 2534194 w 4084320"/>
              <a:gd name="connsiteY4" fmla="*/ 1917690 h 1945568"/>
              <a:gd name="connsiteX5" fmla="*/ 3300549 w 4084320"/>
              <a:gd name="connsiteY5" fmla="*/ 1795770 h 1945568"/>
              <a:gd name="connsiteX6" fmla="*/ 4084320 w 4084320"/>
              <a:gd name="connsiteY6" fmla="*/ 1133919 h 194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320" h="1945568">
                <a:moveTo>
                  <a:pt x="0" y="80181"/>
                </a:moveTo>
                <a:cubicBezTo>
                  <a:pt x="91440" y="15592"/>
                  <a:pt x="182880" y="-48996"/>
                  <a:pt x="313509" y="54056"/>
                </a:cubicBezTo>
                <a:cubicBezTo>
                  <a:pt x="444138" y="157108"/>
                  <a:pt x="640081" y="474970"/>
                  <a:pt x="783772" y="698490"/>
                </a:cubicBezTo>
                <a:cubicBezTo>
                  <a:pt x="927463" y="922010"/>
                  <a:pt x="883920" y="1191976"/>
                  <a:pt x="1175657" y="1395176"/>
                </a:cubicBezTo>
                <a:cubicBezTo>
                  <a:pt x="1467394" y="1598376"/>
                  <a:pt x="2180045" y="1850924"/>
                  <a:pt x="2534194" y="1917690"/>
                </a:cubicBezTo>
                <a:cubicBezTo>
                  <a:pt x="2888343" y="1984456"/>
                  <a:pt x="3042195" y="1926398"/>
                  <a:pt x="3300549" y="1795770"/>
                </a:cubicBezTo>
                <a:cubicBezTo>
                  <a:pt x="3558903" y="1665142"/>
                  <a:pt x="3821611" y="1399530"/>
                  <a:pt x="4084320" y="113391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Gerader Verbinder 29"/>
          <p:cNvCxnSpPr/>
          <p:nvPr/>
        </p:nvCxnSpPr>
        <p:spPr>
          <a:xfrm flipH="1" flipV="1">
            <a:off x="6858000" y="5029200"/>
            <a:ext cx="474617" cy="46686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flipV="1">
            <a:off x="3244458" y="2732983"/>
            <a:ext cx="1848408" cy="17170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H="1" flipV="1">
            <a:off x="4537463" y="2575231"/>
            <a:ext cx="559242" cy="1490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2601" y="950366"/>
            <a:ext cx="81571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1</a:t>
            </a:r>
            <a:r>
              <a:rPr sz="6600" spc="0" baseline="3103" dirty="0">
                <a:latin typeface="Calibri"/>
                <a:cs typeface="Calibri"/>
              </a:rPr>
              <a:t>.3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5270" y="950367"/>
            <a:ext cx="6513976" cy="69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Annäheru</a:t>
            </a:r>
            <a:r>
              <a:rPr sz="6600" spc="-14" baseline="3103" dirty="0">
                <a:latin typeface="Calibri"/>
                <a:cs typeface="Calibri"/>
              </a:rPr>
              <a:t>n</a:t>
            </a:r>
            <a:r>
              <a:rPr sz="6600" spc="0" baseline="3103" dirty="0">
                <a:latin typeface="Calibri"/>
                <a:cs typeface="Calibri"/>
              </a:rPr>
              <a:t>g</a:t>
            </a:r>
            <a:r>
              <a:rPr sz="6600" spc="-12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an</a:t>
            </a:r>
            <a:r>
              <a:rPr sz="6600" spc="-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5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Lu</a:t>
            </a:r>
            <a:r>
              <a:rPr sz="6600" spc="9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-</a:t>
            </a:r>
            <a:r>
              <a:rPr sz="6600" spc="0" baseline="3103" dirty="0" err="1">
                <a:latin typeface="Calibri"/>
                <a:cs typeface="Calibri"/>
              </a:rPr>
              <a:t>B</a:t>
            </a:r>
            <a:r>
              <a:rPr sz="6600" spc="19" baseline="3103" dirty="0" err="1">
                <a:latin typeface="Calibri"/>
                <a:cs typeface="Calibri"/>
              </a:rPr>
              <a:t>o</a:t>
            </a:r>
            <a:r>
              <a:rPr sz="6600" spc="0" baseline="3103" dirty="0" err="1">
                <a:latin typeface="Calibri"/>
                <a:cs typeface="Calibri"/>
              </a:rPr>
              <a:t>je</a:t>
            </a:r>
            <a:endParaRPr sz="6600" spc="0" baseline="3103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23"/>
          <p:cNvSpPr/>
          <p:nvPr/>
        </p:nvSpPr>
        <p:spPr>
          <a:xfrm flipH="1">
            <a:off x="1224551" y="4495800"/>
            <a:ext cx="1087532" cy="1075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654" y="2483890"/>
            <a:ext cx="1255885" cy="120711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373" y="3289312"/>
            <a:ext cx="1255885" cy="12071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568" y="4381641"/>
            <a:ext cx="1255885" cy="12071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78" y="4439693"/>
            <a:ext cx="1255885" cy="120711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12" y="2389757"/>
            <a:ext cx="256054" cy="28044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542" y="5043249"/>
            <a:ext cx="1255885" cy="120711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552" y="5268589"/>
            <a:ext cx="1255885" cy="1207113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 flipV="1">
            <a:off x="2082742" y="4051828"/>
            <a:ext cx="762000" cy="685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H="1" flipV="1">
            <a:off x="2463742" y="3594628"/>
            <a:ext cx="381000" cy="4572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23"/>
          <p:cNvSpPr/>
          <p:nvPr/>
        </p:nvSpPr>
        <p:spPr>
          <a:xfrm flipH="1">
            <a:off x="5105400" y="1671065"/>
            <a:ext cx="1087532" cy="1075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368518"/>
            <a:ext cx="1255885" cy="1207113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632101"/>
            <a:ext cx="1255885" cy="1207113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4191000" y="196840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00B050"/>
                </a:solidFill>
              </a:rPr>
              <a:t>§ 10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203265" y="2320353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</a:rPr>
              <a:t>§ 14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object 23"/>
          <p:cNvSpPr/>
          <p:nvPr/>
        </p:nvSpPr>
        <p:spPr>
          <a:xfrm rot="3127271">
            <a:off x="6934200" y="4199793"/>
            <a:ext cx="1087532" cy="1075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919" y="4417262"/>
            <a:ext cx="1255885" cy="1207113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4671">
            <a:off x="7460549" y="4733531"/>
            <a:ext cx="1255885" cy="120711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7097627" y="5604420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00B050"/>
                </a:solidFill>
              </a:rPr>
              <a:t>§ 13, 15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097626" y="5929725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</a:rPr>
              <a:t>§ 11, 12, 14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/>
      <p:bldP spid="23" grpId="0"/>
      <p:bldP spid="34" grpId="0" animBg="1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2601" y="950366"/>
            <a:ext cx="81571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1</a:t>
            </a:r>
            <a:r>
              <a:rPr sz="6600" spc="0" baseline="3103" dirty="0">
                <a:latin typeface="Calibri"/>
                <a:cs typeface="Calibri"/>
              </a:rPr>
              <a:t>.3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5270" y="950367"/>
            <a:ext cx="6513976" cy="69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Annäheru</a:t>
            </a:r>
            <a:r>
              <a:rPr sz="6600" spc="-14" baseline="3103" dirty="0">
                <a:latin typeface="Calibri"/>
                <a:cs typeface="Calibri"/>
              </a:rPr>
              <a:t>n</a:t>
            </a:r>
            <a:r>
              <a:rPr sz="6600" spc="0" baseline="3103" dirty="0">
                <a:latin typeface="Calibri"/>
                <a:cs typeface="Calibri"/>
              </a:rPr>
              <a:t>g</a:t>
            </a:r>
            <a:r>
              <a:rPr sz="6600" spc="-12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an</a:t>
            </a:r>
            <a:r>
              <a:rPr sz="6600" spc="-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54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Lu</a:t>
            </a:r>
            <a:r>
              <a:rPr sz="6600" spc="9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-</a:t>
            </a:r>
            <a:r>
              <a:rPr sz="6600" spc="0" baseline="3103" dirty="0" err="1">
                <a:latin typeface="Calibri"/>
                <a:cs typeface="Calibri"/>
              </a:rPr>
              <a:t>B</a:t>
            </a:r>
            <a:r>
              <a:rPr sz="6600" spc="19" baseline="3103" dirty="0" err="1">
                <a:latin typeface="Calibri"/>
                <a:cs typeface="Calibri"/>
              </a:rPr>
              <a:t>o</a:t>
            </a:r>
            <a:r>
              <a:rPr sz="6600" spc="0" baseline="3103" dirty="0" err="1">
                <a:latin typeface="Calibri"/>
                <a:cs typeface="Calibri"/>
              </a:rPr>
              <a:t>je</a:t>
            </a:r>
            <a:endParaRPr sz="6600" spc="0" baseline="3103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23"/>
          <p:cNvSpPr/>
          <p:nvPr/>
        </p:nvSpPr>
        <p:spPr>
          <a:xfrm>
            <a:off x="4998289" y="4482779"/>
            <a:ext cx="1087532" cy="1075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676" y="1950976"/>
            <a:ext cx="1255885" cy="12071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21521" y="4572000"/>
            <a:ext cx="1255885" cy="120711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434" y="1856843"/>
            <a:ext cx="256054" cy="2804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6464" y="5612075"/>
            <a:ext cx="1255885" cy="1207113"/>
          </a:xfrm>
          <a:prstGeom prst="rect">
            <a:avLst/>
          </a:prstGeom>
        </p:spPr>
      </p:pic>
      <p:cxnSp>
        <p:nvCxnSpPr>
          <p:cNvPr id="18" name="Gerader Verbinder 17"/>
          <p:cNvCxnSpPr/>
          <p:nvPr/>
        </p:nvCxnSpPr>
        <p:spPr>
          <a:xfrm>
            <a:off x="2362200" y="1950976"/>
            <a:ext cx="2895600" cy="277342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ogen 25"/>
          <p:cNvSpPr/>
          <p:nvPr/>
        </p:nvSpPr>
        <p:spPr>
          <a:xfrm rot="10800000">
            <a:off x="3394359" y="1242110"/>
            <a:ext cx="3519484" cy="3486760"/>
          </a:xfrm>
          <a:prstGeom prst="arc">
            <a:avLst>
              <a:gd name="adj1" fmla="val 16200000"/>
              <a:gd name="adj2" fmla="val 21399007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Gerader Verbinder 29"/>
          <p:cNvCxnSpPr>
            <a:stCxn id="26" idx="2"/>
          </p:cNvCxnSpPr>
          <p:nvPr/>
        </p:nvCxnSpPr>
        <p:spPr>
          <a:xfrm flipH="1" flipV="1">
            <a:off x="2370223" y="1997063"/>
            <a:ext cx="1027199" cy="109125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 flipV="1">
            <a:off x="3024405" y="4247194"/>
            <a:ext cx="625735" cy="60853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 flipV="1">
            <a:off x="3618085" y="4249783"/>
            <a:ext cx="4681" cy="1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>
            <a:off x="2004434" y="2667000"/>
            <a:ext cx="1613651" cy="158019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fik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511" y="2262248"/>
            <a:ext cx="256054" cy="28044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56834">
            <a:off x="6809560" y="2801193"/>
            <a:ext cx="1085182" cy="1072989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9770" y="3183114"/>
            <a:ext cx="1255885" cy="1207113"/>
          </a:xfrm>
          <a:prstGeom prst="rect">
            <a:avLst/>
          </a:prstGeom>
        </p:spPr>
      </p:pic>
      <p:cxnSp>
        <p:nvCxnSpPr>
          <p:cNvPr id="51" name="Gerader Verbinder 50"/>
          <p:cNvCxnSpPr/>
          <p:nvPr/>
        </p:nvCxnSpPr>
        <p:spPr>
          <a:xfrm flipH="1" flipV="1">
            <a:off x="5985366" y="2607810"/>
            <a:ext cx="963425" cy="48050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6394" y="609600"/>
            <a:ext cx="269080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b="1" spc="0" baseline="3103" dirty="0">
                <a:latin typeface="Calibri"/>
                <a:cs typeface="Calibri"/>
              </a:rPr>
              <a:t> </a:t>
            </a:r>
            <a:r>
              <a:rPr sz="6600" b="1" spc="9" baseline="3103" dirty="0">
                <a:latin typeface="Calibri"/>
                <a:cs typeface="Calibri"/>
              </a:rPr>
              <a:t>D</a:t>
            </a:r>
            <a:r>
              <a:rPr lang="de-CH" sz="6600" b="1" baseline="3103" dirty="0" err="1">
                <a:latin typeface="Calibri"/>
                <a:cs typeface="Calibri"/>
              </a:rPr>
              <a:t>ie</a:t>
            </a:r>
            <a:r>
              <a:rPr sz="6600" b="1" spc="-27" baseline="3103" dirty="0">
                <a:latin typeface="Calibri"/>
                <a:cs typeface="Calibri"/>
              </a:rPr>
              <a:t> </a:t>
            </a:r>
            <a:r>
              <a:rPr lang="de-CH" sz="6600" b="1" baseline="3103" dirty="0">
                <a:latin typeface="Calibri"/>
                <a:cs typeface="Calibri"/>
              </a:rPr>
              <a:t>Kreuz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Pfeil nach rechts 26"/>
          <p:cNvSpPr/>
          <p:nvPr/>
        </p:nvSpPr>
        <p:spPr>
          <a:xfrm rot="5400000">
            <a:off x="4550446" y="312007"/>
            <a:ext cx="403681" cy="178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802" y="870072"/>
            <a:ext cx="156580" cy="171492"/>
          </a:xfrm>
          <a:prstGeom prst="rect">
            <a:avLst/>
          </a:prstGeom>
        </p:spPr>
      </p:pic>
      <p:cxnSp>
        <p:nvCxnSpPr>
          <p:cNvPr id="91" name="Gerader Verbinder 90"/>
          <p:cNvCxnSpPr/>
          <p:nvPr/>
        </p:nvCxnSpPr>
        <p:spPr>
          <a:xfrm>
            <a:off x="1143000" y="1371600"/>
            <a:ext cx="6531" cy="4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Grafik 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15744">
            <a:off x="2640153" y="1758961"/>
            <a:ext cx="4139543" cy="4163929"/>
          </a:xfrm>
          <a:prstGeom prst="rect">
            <a:avLst/>
          </a:prstGeom>
        </p:spPr>
      </p:pic>
      <p:pic>
        <p:nvPicPr>
          <p:cNvPr id="127" name="Grafik 1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401067"/>
            <a:ext cx="2977388" cy="682246"/>
          </a:xfrm>
          <a:prstGeom prst="rect">
            <a:avLst/>
          </a:prstGeom>
        </p:spPr>
      </p:pic>
      <p:pic>
        <p:nvPicPr>
          <p:cNvPr id="134" name="Grafik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443" y="5920220"/>
            <a:ext cx="2337877" cy="344452"/>
          </a:xfrm>
          <a:prstGeom prst="rect">
            <a:avLst/>
          </a:prstGeom>
        </p:spPr>
      </p:pic>
      <p:sp>
        <p:nvSpPr>
          <p:cNvPr id="135" name="Textfeld 134"/>
          <p:cNvSpPr txBox="1"/>
          <p:nvPr/>
        </p:nvSpPr>
        <p:spPr>
          <a:xfrm>
            <a:off x="4552669" y="524341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1</a:t>
            </a:r>
            <a:endParaRPr lang="en-US" sz="2000" b="1" dirty="0"/>
          </a:p>
        </p:txBody>
      </p:sp>
      <p:sp>
        <p:nvSpPr>
          <p:cNvPr id="136" name="Textfeld 135"/>
          <p:cNvSpPr txBox="1"/>
          <p:nvPr/>
        </p:nvSpPr>
        <p:spPr>
          <a:xfrm>
            <a:off x="5571735" y="45168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2</a:t>
            </a:r>
            <a:endParaRPr lang="en-US" sz="2000" b="1" dirty="0"/>
          </a:p>
        </p:txBody>
      </p:sp>
      <p:sp>
        <p:nvSpPr>
          <p:cNvPr id="137" name="Textfeld 136"/>
          <p:cNvSpPr txBox="1"/>
          <p:nvPr/>
        </p:nvSpPr>
        <p:spPr>
          <a:xfrm>
            <a:off x="3515710" y="45123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3</a:t>
            </a:r>
            <a:endParaRPr lang="en-US" sz="2000" b="1" dirty="0"/>
          </a:p>
        </p:txBody>
      </p:sp>
      <p:sp>
        <p:nvSpPr>
          <p:cNvPr id="138" name="Textfeld 137"/>
          <p:cNvSpPr txBox="1"/>
          <p:nvPr/>
        </p:nvSpPr>
        <p:spPr>
          <a:xfrm>
            <a:off x="6553200" y="364087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4</a:t>
            </a:r>
            <a:endParaRPr lang="en-US" sz="2000" b="1" dirty="0"/>
          </a:p>
        </p:txBody>
      </p:sp>
      <p:sp>
        <p:nvSpPr>
          <p:cNvPr id="139" name="Textfeld 138"/>
          <p:cNvSpPr txBox="1"/>
          <p:nvPr/>
        </p:nvSpPr>
        <p:spPr>
          <a:xfrm>
            <a:off x="4552669" y="365000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5</a:t>
            </a:r>
            <a:endParaRPr lang="en-US" sz="2000" b="1" dirty="0"/>
          </a:p>
        </p:txBody>
      </p:sp>
      <p:sp>
        <p:nvSpPr>
          <p:cNvPr id="140" name="Textfeld 139"/>
          <p:cNvSpPr txBox="1"/>
          <p:nvPr/>
        </p:nvSpPr>
        <p:spPr>
          <a:xfrm>
            <a:off x="2553666" y="365000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6</a:t>
            </a:r>
            <a:endParaRPr lang="en-US" sz="2000" b="1" dirty="0"/>
          </a:p>
        </p:txBody>
      </p:sp>
      <p:sp>
        <p:nvSpPr>
          <p:cNvPr id="141" name="Textfeld 140"/>
          <p:cNvSpPr txBox="1"/>
          <p:nvPr/>
        </p:nvSpPr>
        <p:spPr>
          <a:xfrm>
            <a:off x="5571735" y="275306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7</a:t>
            </a:r>
            <a:endParaRPr lang="en-US" sz="2000" b="1" dirty="0"/>
          </a:p>
        </p:txBody>
      </p:sp>
      <p:sp>
        <p:nvSpPr>
          <p:cNvPr id="142" name="Textfeld 141"/>
          <p:cNvSpPr txBox="1"/>
          <p:nvPr/>
        </p:nvSpPr>
        <p:spPr>
          <a:xfrm>
            <a:off x="3515710" y="276860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8</a:t>
            </a:r>
            <a:endParaRPr lang="en-US" sz="2000" b="1" dirty="0"/>
          </a:p>
        </p:txBody>
      </p:sp>
      <p:sp>
        <p:nvSpPr>
          <p:cNvPr id="143" name="Textfeld 142"/>
          <p:cNvSpPr txBox="1"/>
          <p:nvPr/>
        </p:nvSpPr>
        <p:spPr>
          <a:xfrm>
            <a:off x="4552669" y="221422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9</a:t>
            </a:r>
            <a:endParaRPr lang="en-US" sz="2000" b="1" dirty="0"/>
          </a:p>
        </p:txBody>
      </p:sp>
      <p:sp>
        <p:nvSpPr>
          <p:cNvPr id="144" name="Textfeld 143"/>
          <p:cNvSpPr txBox="1"/>
          <p:nvPr/>
        </p:nvSpPr>
        <p:spPr>
          <a:xfrm>
            <a:off x="5029200" y="166726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10</a:t>
            </a:r>
            <a:endParaRPr lang="en-US" sz="2000" b="1" dirty="0"/>
          </a:p>
        </p:txBody>
      </p:sp>
      <p:sp>
        <p:nvSpPr>
          <p:cNvPr id="145" name="Textfeld 144"/>
          <p:cNvSpPr txBox="1"/>
          <p:nvPr/>
        </p:nvSpPr>
        <p:spPr>
          <a:xfrm>
            <a:off x="3980090" y="168027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11</a:t>
            </a:r>
            <a:endParaRPr lang="en-US" sz="2000" b="1" dirty="0"/>
          </a:p>
        </p:txBody>
      </p:sp>
      <p:sp>
        <p:nvSpPr>
          <p:cNvPr id="146" name="Textfeld 145"/>
          <p:cNvSpPr txBox="1"/>
          <p:nvPr/>
        </p:nvSpPr>
        <p:spPr>
          <a:xfrm>
            <a:off x="4487748" y="12338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12</a:t>
            </a:r>
            <a:endParaRPr lang="en-US" sz="2000" b="1" dirty="0"/>
          </a:p>
        </p:txBody>
      </p:sp>
      <p:sp>
        <p:nvSpPr>
          <p:cNvPr id="147" name="Textfeld 146"/>
          <p:cNvSpPr txBox="1"/>
          <p:nvPr/>
        </p:nvSpPr>
        <p:spPr>
          <a:xfrm>
            <a:off x="5610478" y="627157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A</a:t>
            </a:r>
            <a:endParaRPr lang="en-US" sz="2000" b="1" dirty="0"/>
          </a:p>
        </p:txBody>
      </p:sp>
      <p:sp>
        <p:nvSpPr>
          <p:cNvPr id="148" name="Textfeld 147"/>
          <p:cNvSpPr txBox="1"/>
          <p:nvPr/>
        </p:nvSpPr>
        <p:spPr>
          <a:xfrm>
            <a:off x="5094935" y="627157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B</a:t>
            </a:r>
            <a:endParaRPr lang="en-US" sz="2000" b="1" dirty="0"/>
          </a:p>
        </p:txBody>
      </p:sp>
      <p:sp>
        <p:nvSpPr>
          <p:cNvPr id="149" name="Textfeld 148"/>
          <p:cNvSpPr txBox="1"/>
          <p:nvPr/>
        </p:nvSpPr>
        <p:spPr>
          <a:xfrm>
            <a:off x="4546257" y="626359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C</a:t>
            </a:r>
            <a:endParaRPr lang="en-US" sz="2000" b="1" dirty="0"/>
          </a:p>
        </p:txBody>
      </p:sp>
      <p:sp>
        <p:nvSpPr>
          <p:cNvPr id="150" name="Textfeld 149"/>
          <p:cNvSpPr txBox="1"/>
          <p:nvPr/>
        </p:nvSpPr>
        <p:spPr>
          <a:xfrm>
            <a:off x="3941581" y="6237462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D</a:t>
            </a:r>
            <a:endParaRPr lang="en-US" sz="2000" b="1" dirty="0"/>
          </a:p>
        </p:txBody>
      </p:sp>
      <p:sp>
        <p:nvSpPr>
          <p:cNvPr id="151" name="Textfeld 150"/>
          <p:cNvSpPr txBox="1"/>
          <p:nvPr/>
        </p:nvSpPr>
        <p:spPr>
          <a:xfrm>
            <a:off x="3422312" y="623510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226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115568" y="2240279"/>
            <a:ext cx="3505200" cy="394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90343" y="2239010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8895" y="3288817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019" y="403250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652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3835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877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9771" y="5413578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43" y="6153023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69363" y="3490103"/>
            <a:ext cx="35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2. Erster Raumschenkel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236573" y="1876964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4 Gruppen:</a:t>
            </a:r>
            <a:endParaRPr lang="en-US" sz="2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525087" y="2756684"/>
            <a:ext cx="8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Start</a:t>
            </a:r>
            <a:endParaRPr lang="en-US" sz="2800" dirty="0"/>
          </a:p>
        </p:txBody>
      </p:sp>
      <p:sp>
        <p:nvSpPr>
          <p:cNvPr id="25" name="Textfeld 24"/>
          <p:cNvSpPr txBox="1"/>
          <p:nvPr/>
        </p:nvSpPr>
        <p:spPr>
          <a:xfrm>
            <a:off x="5174551" y="3849034"/>
            <a:ext cx="360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3. Erste Vorwindstrecke</a:t>
            </a:r>
            <a:endParaRPr lang="en-US" sz="2800" dirty="0"/>
          </a:p>
        </p:txBody>
      </p:sp>
      <p:sp>
        <p:nvSpPr>
          <p:cNvPr id="26" name="Textfeld 25"/>
          <p:cNvSpPr txBox="1"/>
          <p:nvPr/>
        </p:nvSpPr>
        <p:spPr>
          <a:xfrm>
            <a:off x="5186390" y="4203777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4. Zweite Kreuz</a:t>
            </a:r>
            <a:endParaRPr lang="en-US" sz="2800" dirty="0"/>
          </a:p>
        </p:txBody>
      </p:sp>
      <p:sp>
        <p:nvSpPr>
          <p:cNvPr id="27" name="Textfeld 26"/>
          <p:cNvSpPr txBox="1"/>
          <p:nvPr/>
        </p:nvSpPr>
        <p:spPr>
          <a:xfrm>
            <a:off x="5167809" y="4583470"/>
            <a:ext cx="3850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3. Zweite Vorwindstrecke</a:t>
            </a:r>
            <a:endParaRPr lang="en-US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5169363" y="4938213"/>
            <a:ext cx="382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2. Zweiter Raumschenkel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163644" y="5317906"/>
            <a:ext cx="184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4. Zielkreuz</a:t>
            </a:r>
            <a:endParaRPr lang="en-US" sz="2800" dirty="0"/>
          </a:p>
        </p:txBody>
      </p:sp>
      <p:sp>
        <p:nvSpPr>
          <p:cNvPr id="30" name="object 15"/>
          <p:cNvSpPr txBox="1"/>
          <p:nvPr/>
        </p:nvSpPr>
        <p:spPr>
          <a:xfrm>
            <a:off x="3119818" y="946224"/>
            <a:ext cx="300189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baseline="3103" dirty="0">
                <a:latin typeface="Calibri"/>
                <a:cs typeface="Calibri"/>
              </a:rPr>
              <a:t>Uns</a:t>
            </a:r>
            <a:r>
              <a:rPr sz="6600" b="1" spc="0" baseline="3103" dirty="0" err="1">
                <a:latin typeface="Calibri"/>
                <a:cs typeface="Calibri"/>
              </a:rPr>
              <a:t>er</a:t>
            </a:r>
            <a:r>
              <a:rPr lang="de-CH" sz="6600" b="1" spc="0" baseline="3103" dirty="0">
                <a:latin typeface="Calibri"/>
                <a:cs typeface="Calibri"/>
              </a:rPr>
              <a:t> Lauf: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81056" y="3108667"/>
            <a:ext cx="21559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1. Erste Kreuz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6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691639" y="2490216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2912" y="2432304"/>
            <a:ext cx="5193792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47672" y="1819656"/>
            <a:ext cx="5193791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2912" y="2423160"/>
            <a:ext cx="5180457" cy="0"/>
          </a:xfrm>
          <a:custGeom>
            <a:avLst/>
            <a:gdLst/>
            <a:ahLst/>
            <a:cxnLst/>
            <a:rect l="l" t="t" r="r" b="b"/>
            <a:pathLst>
              <a:path w="5180457">
                <a:moveTo>
                  <a:pt x="5180457" y="0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5952" y="2423160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0576" y="5983224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04888" y="5913120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42488" y="5321808"/>
            <a:ext cx="2179319" cy="1240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0512" y="5711952"/>
            <a:ext cx="5300471" cy="514769"/>
          </a:xfrm>
          <a:custGeom>
            <a:avLst/>
            <a:gdLst/>
            <a:ahLst/>
            <a:cxnLst/>
            <a:rect l="l" t="t" r="r" b="b"/>
            <a:pathLst>
              <a:path w="5300471" h="514769">
                <a:moveTo>
                  <a:pt x="0" y="191592"/>
                </a:moveTo>
                <a:lnTo>
                  <a:pt x="56305" y="217806"/>
                </a:lnTo>
                <a:lnTo>
                  <a:pt x="112803" y="243866"/>
                </a:lnTo>
                <a:lnTo>
                  <a:pt x="169689" y="269620"/>
                </a:lnTo>
                <a:lnTo>
                  <a:pt x="227159" y="294913"/>
                </a:lnTo>
                <a:lnTo>
                  <a:pt x="285406" y="319593"/>
                </a:lnTo>
                <a:lnTo>
                  <a:pt x="344627" y="343505"/>
                </a:lnTo>
                <a:lnTo>
                  <a:pt x="405015" y="366497"/>
                </a:lnTo>
                <a:lnTo>
                  <a:pt x="466766" y="388415"/>
                </a:lnTo>
                <a:lnTo>
                  <a:pt x="530075" y="409105"/>
                </a:lnTo>
                <a:lnTo>
                  <a:pt x="595137" y="428415"/>
                </a:lnTo>
                <a:lnTo>
                  <a:pt x="662147" y="446190"/>
                </a:lnTo>
                <a:lnTo>
                  <a:pt x="731300" y="462278"/>
                </a:lnTo>
                <a:lnTo>
                  <a:pt x="802791" y="476524"/>
                </a:lnTo>
                <a:lnTo>
                  <a:pt x="876814" y="488776"/>
                </a:lnTo>
                <a:lnTo>
                  <a:pt x="953565" y="498880"/>
                </a:lnTo>
                <a:lnTo>
                  <a:pt x="1033239" y="506683"/>
                </a:lnTo>
                <a:lnTo>
                  <a:pt x="1116031" y="512030"/>
                </a:lnTo>
                <a:lnTo>
                  <a:pt x="1202135" y="514769"/>
                </a:lnTo>
                <a:lnTo>
                  <a:pt x="1291747" y="514747"/>
                </a:lnTo>
                <a:lnTo>
                  <a:pt x="1385062" y="511809"/>
                </a:lnTo>
                <a:lnTo>
                  <a:pt x="1483914" y="504638"/>
                </a:lnTo>
                <a:lnTo>
                  <a:pt x="1589553" y="492377"/>
                </a:lnTo>
                <a:lnTo>
                  <a:pt x="1701240" y="475565"/>
                </a:lnTo>
                <a:lnTo>
                  <a:pt x="1818236" y="454738"/>
                </a:lnTo>
                <a:lnTo>
                  <a:pt x="1939801" y="430433"/>
                </a:lnTo>
                <a:lnTo>
                  <a:pt x="2065197" y="403188"/>
                </a:lnTo>
                <a:lnTo>
                  <a:pt x="2193683" y="373539"/>
                </a:lnTo>
                <a:lnTo>
                  <a:pt x="2324520" y="342023"/>
                </a:lnTo>
                <a:lnTo>
                  <a:pt x="2456969" y="309177"/>
                </a:lnTo>
                <a:lnTo>
                  <a:pt x="2590291" y="275539"/>
                </a:lnTo>
                <a:lnTo>
                  <a:pt x="2723747" y="241645"/>
                </a:lnTo>
                <a:lnTo>
                  <a:pt x="2856596" y="208032"/>
                </a:lnTo>
                <a:lnTo>
                  <a:pt x="2988100" y="175238"/>
                </a:lnTo>
                <a:lnTo>
                  <a:pt x="3117520" y="143799"/>
                </a:lnTo>
                <a:lnTo>
                  <a:pt x="3244115" y="114253"/>
                </a:lnTo>
                <a:lnTo>
                  <a:pt x="3367147" y="87136"/>
                </a:lnTo>
                <a:lnTo>
                  <a:pt x="3485877" y="62985"/>
                </a:lnTo>
                <a:lnTo>
                  <a:pt x="3599565" y="42338"/>
                </a:lnTo>
                <a:lnTo>
                  <a:pt x="3707471" y="25732"/>
                </a:lnTo>
                <a:lnTo>
                  <a:pt x="3808857" y="13703"/>
                </a:lnTo>
                <a:lnTo>
                  <a:pt x="3908024" y="5910"/>
                </a:lnTo>
                <a:lnTo>
                  <a:pt x="4009216" y="1448"/>
                </a:lnTo>
                <a:lnTo>
                  <a:pt x="4111666" y="0"/>
                </a:lnTo>
                <a:lnTo>
                  <a:pt x="4214603" y="1247"/>
                </a:lnTo>
                <a:lnTo>
                  <a:pt x="4317259" y="4874"/>
                </a:lnTo>
                <a:lnTo>
                  <a:pt x="4418865" y="10564"/>
                </a:lnTo>
                <a:lnTo>
                  <a:pt x="4518652" y="18000"/>
                </a:lnTo>
                <a:lnTo>
                  <a:pt x="4615851" y="26864"/>
                </a:lnTo>
                <a:lnTo>
                  <a:pt x="4709693" y="36840"/>
                </a:lnTo>
                <a:lnTo>
                  <a:pt x="4799409" y="47612"/>
                </a:lnTo>
                <a:lnTo>
                  <a:pt x="4884230" y="58861"/>
                </a:lnTo>
                <a:lnTo>
                  <a:pt x="4963387" y="70272"/>
                </a:lnTo>
                <a:lnTo>
                  <a:pt x="5036111" y="81527"/>
                </a:lnTo>
                <a:lnTo>
                  <a:pt x="5101634" y="92310"/>
                </a:lnTo>
                <a:lnTo>
                  <a:pt x="5159186" y="102303"/>
                </a:lnTo>
                <a:lnTo>
                  <a:pt x="5207998" y="111190"/>
                </a:lnTo>
                <a:lnTo>
                  <a:pt x="5247302" y="118654"/>
                </a:lnTo>
                <a:lnTo>
                  <a:pt x="5294307" y="128044"/>
                </a:lnTo>
                <a:lnTo>
                  <a:pt x="5300471" y="129336"/>
                </a:lnTo>
              </a:path>
            </a:pathLst>
          </a:custGeom>
          <a:ln w="18288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9433" y="950366"/>
            <a:ext cx="5328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2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0824" y="950366"/>
            <a:ext cx="92471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5110" y="950366"/>
            <a:ext cx="1242903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69" baseline="3103" dirty="0">
                <a:latin typeface="Calibri"/>
                <a:cs typeface="Calibri"/>
              </a:rPr>
              <a:t>r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5275" y="950366"/>
            <a:ext cx="3375635" cy="975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Raumsche</a:t>
            </a:r>
            <a:r>
              <a:rPr sz="6600" spc="-14" baseline="3103" dirty="0">
                <a:latin typeface="Calibri"/>
                <a:cs typeface="Calibri"/>
              </a:rPr>
              <a:t>n</a:t>
            </a:r>
            <a:r>
              <a:rPr sz="6600" spc="-150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el</a:t>
            </a:r>
            <a:endParaRPr sz="4400">
              <a:latin typeface="Calibri"/>
              <a:cs typeface="Calibri"/>
            </a:endParaRPr>
          </a:p>
          <a:p>
            <a:pPr marL="1173918" marR="2009755" algn="ctr">
              <a:lnSpc>
                <a:spcPct val="101725"/>
              </a:lnSpc>
              <a:spcBef>
                <a:spcPts val="610"/>
              </a:spcBef>
            </a:pPr>
            <a:r>
              <a:rPr sz="1800" spc="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7738" y="2198497"/>
            <a:ext cx="18403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4626" y="2453640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8155" y="2523109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5594" y="2996691"/>
            <a:ext cx="18158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0508" y="3475990"/>
            <a:ext cx="5234588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4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ll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auf </a:t>
            </a:r>
            <a:r>
              <a:rPr sz="3300" spc="-25" baseline="2482" dirty="0">
                <a:latin typeface="Calibri"/>
                <a:cs typeface="Calibri"/>
              </a:rPr>
              <a:t>g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-50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adem </a:t>
            </a:r>
            <a:r>
              <a:rPr sz="3300" spc="-64" baseline="2482" dirty="0">
                <a:latin typeface="Calibri"/>
                <a:cs typeface="Calibri"/>
              </a:rPr>
              <a:t>W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g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(</a:t>
            </a:r>
            <a:r>
              <a:rPr sz="3300" spc="4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)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z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Rau</a:t>
            </a:r>
            <a:r>
              <a:rPr sz="3300" spc="-50" baseline="2482" dirty="0">
                <a:latin typeface="Calibri"/>
                <a:cs typeface="Calibri"/>
              </a:rPr>
              <a:t>m</a:t>
            </a:r>
            <a:r>
              <a:rPr sz="3300" spc="-4" baseline="2482" dirty="0">
                <a:latin typeface="Calibri"/>
                <a:cs typeface="Calibri"/>
              </a:rPr>
              <a:t>-</a:t>
            </a:r>
            <a:r>
              <a:rPr sz="3300" spc="-189" baseline="2482" dirty="0">
                <a:latin typeface="Calibri"/>
                <a:cs typeface="Calibri"/>
              </a:rPr>
              <a:t>T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-4" baseline="2482" dirty="0">
                <a:latin typeface="Calibri"/>
                <a:cs typeface="Calibri"/>
              </a:rPr>
              <a:t>nn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9738" y="3475990"/>
            <a:ext cx="1402576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44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0508" y="3811270"/>
            <a:ext cx="6621861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her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inen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u</a:t>
            </a:r>
            <a:r>
              <a:rPr sz="3300" spc="9" baseline="2482" dirty="0">
                <a:latin typeface="Calibri"/>
                <a:cs typeface="Calibri"/>
              </a:rPr>
              <a:t>v</a:t>
            </a:r>
            <a:r>
              <a:rPr sz="3300" spc="-4" baseline="2482" dirty="0">
                <a:latin typeface="Calibri"/>
                <a:cs typeface="Calibri"/>
              </a:rPr>
              <a:t>b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3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(A) </a:t>
            </a:r>
            <a:r>
              <a:rPr sz="3300" spc="14" baseline="2482" dirty="0">
                <a:latin typeface="Calibri"/>
                <a:cs typeface="Calibri"/>
              </a:rPr>
              <a:t>o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3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9" baseline="2482" dirty="0">
                <a:latin typeface="Calibri"/>
                <a:cs typeface="Calibri"/>
              </a:rPr>
              <a:t>e</a:t>
            </a:r>
            <a:r>
              <a:rPr sz="3300" spc="-4" baseline="2482" dirty="0">
                <a:latin typeface="Calibri"/>
                <a:cs typeface="Calibri"/>
              </a:rPr>
              <a:t>b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(C)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50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0508" y="4482211"/>
            <a:ext cx="7031422" cy="641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Al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ine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-44" baseline="2482" dirty="0">
                <a:latin typeface="Calibri"/>
                <a:cs typeface="Calibri"/>
              </a:rPr>
              <a:t>R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l: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in den </a:t>
            </a:r>
            <a:r>
              <a:rPr sz="3300" spc="4" baseline="2482" dirty="0">
                <a:latin typeface="Calibri"/>
                <a:cs typeface="Calibri"/>
              </a:rPr>
              <a:t>B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44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ah</a:t>
            </a:r>
            <a:r>
              <a:rPr sz="3300" spc="-2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hr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14" baseline="2482" dirty="0">
                <a:latin typeface="Calibri"/>
                <a:cs typeface="Calibri"/>
              </a:rPr>
              <a:t>e</a:t>
            </a:r>
            <a:r>
              <a:rPr sz="3300" spc="-44" baseline="2482" dirty="0">
                <a:latin typeface="Calibri"/>
                <a:cs typeface="Calibri"/>
              </a:rPr>
              <a:t>f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,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-29" baseline="2482" dirty="0">
                <a:latin typeface="Calibri"/>
                <a:cs typeface="Calibri"/>
              </a:rPr>
              <a:t>z</a:t>
            </a:r>
            <a:r>
              <a:rPr sz="3300" spc="4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isch</a:t>
            </a:r>
            <a:r>
              <a:rPr sz="3300" spc="9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den B</a:t>
            </a:r>
            <a:r>
              <a:rPr sz="3300" spc="14" baseline="1241" dirty="0">
                <a:latin typeface="Calibri"/>
                <a:cs typeface="Calibri"/>
              </a:rPr>
              <a:t>ö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4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ah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14" baseline="1241" dirty="0">
                <a:latin typeface="Calibri"/>
                <a:cs typeface="Calibri"/>
              </a:rPr>
              <a:t> e</a:t>
            </a:r>
            <a:r>
              <a:rPr sz="3300" spc="4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as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h</a:t>
            </a:r>
            <a:r>
              <a:rPr sz="3300" spc="4" baseline="1241" dirty="0">
                <a:latin typeface="Calibri"/>
                <a:cs typeface="Calibri"/>
              </a:rPr>
              <a:t>ö</a:t>
            </a:r>
            <a:r>
              <a:rPr sz="3300" spc="0" baseline="1241" dirty="0">
                <a:latin typeface="Calibri"/>
                <a:cs typeface="Calibri"/>
              </a:rPr>
              <a:t>he</a:t>
            </a:r>
            <a:r>
              <a:rPr sz="3300" spc="-21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3181" y="5946902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7091" y="6016396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2110824" y="3250691"/>
            <a:ext cx="505235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636776" y="3139440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1088" y="3069336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8048" y="3069336"/>
            <a:ext cx="5180457" cy="0"/>
          </a:xfrm>
          <a:custGeom>
            <a:avLst/>
            <a:gdLst/>
            <a:ahLst/>
            <a:cxnLst/>
            <a:rect l="l" t="t" r="r" b="b"/>
            <a:pathLst>
              <a:path w="5180457">
                <a:moveTo>
                  <a:pt x="5180457" y="0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0928" y="2901696"/>
            <a:ext cx="783336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6903" y="2913888"/>
            <a:ext cx="780288" cy="563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59433" y="950366"/>
            <a:ext cx="5328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2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0824" y="950366"/>
            <a:ext cx="92471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5110" y="950366"/>
            <a:ext cx="1242903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69" baseline="3103" dirty="0">
                <a:latin typeface="Calibri"/>
                <a:cs typeface="Calibri"/>
              </a:rPr>
              <a:t>r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5275" y="950366"/>
            <a:ext cx="3375635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Raumsche</a:t>
            </a:r>
            <a:r>
              <a:rPr sz="6600" spc="-14" baseline="3103" dirty="0">
                <a:latin typeface="Calibri"/>
                <a:cs typeface="Calibri"/>
              </a:rPr>
              <a:t>n</a:t>
            </a:r>
            <a:r>
              <a:rPr sz="6600" spc="-150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0651" y="3100959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4180" y="3170428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6825" y="4074693"/>
            <a:ext cx="5481315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5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34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Wie</a:t>
            </a:r>
            <a:r>
              <a:rPr sz="3300" spc="4" baseline="2482" dirty="0">
                <a:latin typeface="Calibri"/>
                <a:cs typeface="Calibri"/>
              </a:rPr>
              <a:t> </a:t>
            </a:r>
            <a:r>
              <a:rPr sz="3300" spc="-3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as 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B</a:t>
            </a:r>
            <a:r>
              <a:rPr sz="3300" spc="4" baseline="2482" dirty="0">
                <a:latin typeface="Calibri"/>
                <a:cs typeface="Calibri"/>
              </a:rPr>
              <a:t>o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Gr</a:t>
            </a:r>
            <a:r>
              <a:rPr sz="3300" spc="-14" baseline="2482" dirty="0">
                <a:latin typeface="Calibri"/>
                <a:cs typeface="Calibri"/>
              </a:rPr>
              <a:t>ü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ü</a:t>
            </a:r>
            <a:r>
              <a:rPr sz="3300" spc="-14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le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825" y="4745634"/>
            <a:ext cx="3139339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Es g</a:t>
            </a:r>
            <a:r>
              <a:rPr sz="3300" spc="-4" baseline="2482" dirty="0">
                <a:latin typeface="Calibri"/>
                <a:cs typeface="Calibri"/>
              </a:rPr>
              <a:t>i</a:t>
            </a:r>
            <a:r>
              <a:rPr sz="3300" spc="-9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34" baseline="2482" dirty="0">
                <a:latin typeface="Calibri"/>
                <a:cs typeface="Calibri"/>
              </a:rPr>
              <a:t>z</a:t>
            </a:r>
            <a:r>
              <a:rPr sz="3300" spc="-1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-4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ch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14" baseline="2482" dirty="0">
                <a:latin typeface="Calibri"/>
                <a:cs typeface="Calibri"/>
              </a:rPr>
              <a:t>te</a:t>
            </a:r>
            <a:r>
              <a:rPr sz="3300" spc="0" baseline="2482" dirty="0">
                <a:latin typeface="Calibri"/>
                <a:cs typeface="Calibri"/>
              </a:rPr>
              <a:t>n: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Pfeil nach rechts 16"/>
          <p:cNvSpPr/>
          <p:nvPr/>
        </p:nvSpPr>
        <p:spPr>
          <a:xfrm rot="5400000">
            <a:off x="3890695" y="1815234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88720" y="3429000"/>
            <a:ext cx="6952488" cy="113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4630" y="950366"/>
            <a:ext cx="52666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4" baseline="3103" dirty="0">
                <a:latin typeface="Calibri"/>
                <a:cs typeface="Calibri"/>
              </a:rPr>
              <a:t>a</a:t>
            </a:r>
            <a:r>
              <a:rPr sz="6600" spc="0" baseline="3103" dirty="0"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549" y="950366"/>
            <a:ext cx="87457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3794" y="950366"/>
            <a:ext cx="230305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Luv</a:t>
            </a:r>
            <a:r>
              <a:rPr sz="6600" spc="-75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am</a:t>
            </a:r>
            <a:r>
              <a:rPr sz="6600" spc="-54" baseline="3103" dirty="0">
                <a:latin typeface="Calibri"/>
                <a:cs typeface="Calibri"/>
              </a:rPr>
              <a:t>p</a:t>
            </a:r>
            <a:r>
              <a:rPr sz="6600" spc="0" baseline="3103" dirty="0">
                <a:latin typeface="Calibri"/>
                <a:cs typeface="Calibri"/>
              </a:rPr>
              <a:t>f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Pfeil nach rechts 7"/>
          <p:cNvSpPr/>
          <p:nvPr/>
        </p:nvSpPr>
        <p:spPr>
          <a:xfrm rot="5400000">
            <a:off x="3890695" y="1815234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03376" y="3212591"/>
            <a:ext cx="7379208" cy="1377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3833" y="950366"/>
            <a:ext cx="551053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4" baseline="3103" dirty="0">
                <a:latin typeface="Calibri"/>
                <a:cs typeface="Calibri"/>
              </a:rPr>
              <a:t>b</a:t>
            </a:r>
            <a:r>
              <a:rPr sz="6600" spc="0" baseline="3103" dirty="0"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2137" y="950366"/>
            <a:ext cx="90054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9" baseline="3103" dirty="0">
                <a:latin typeface="Calibri"/>
                <a:cs typeface="Calibri"/>
              </a:rPr>
              <a:t>L</a:t>
            </a:r>
            <a:r>
              <a:rPr sz="6600" spc="0" baseline="3103" dirty="0">
                <a:latin typeface="Calibri"/>
                <a:cs typeface="Calibri"/>
              </a:rPr>
              <a:t>ee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0193" y="950366"/>
            <a:ext cx="84725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29" baseline="3103" dirty="0">
                <a:latin typeface="Calibri"/>
                <a:cs typeface="Calibri"/>
              </a:rPr>
              <a:t>v</a:t>
            </a:r>
            <a:r>
              <a:rPr sz="6600" spc="4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6347" y="950366"/>
            <a:ext cx="88902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Luv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4915" y="950366"/>
            <a:ext cx="669654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an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3597" y="950366"/>
            <a:ext cx="87457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6539" y="950366"/>
            <a:ext cx="260129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Rau</a:t>
            </a:r>
            <a:r>
              <a:rPr sz="6600" spc="4" baseline="3103" dirty="0">
                <a:latin typeface="Calibri"/>
                <a:cs typeface="Calibri"/>
              </a:rPr>
              <a:t>m</a:t>
            </a:r>
            <a:r>
              <a:rPr sz="6600" spc="0" baseline="3103" dirty="0">
                <a:latin typeface="Calibri"/>
                <a:cs typeface="Calibri"/>
              </a:rPr>
              <a:t>-B</a:t>
            </a:r>
            <a:r>
              <a:rPr sz="6600" spc="14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je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3191898" y="1841511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9099" y="933602"/>
            <a:ext cx="7185705" cy="279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0121" marR="1400252" algn="ctr">
              <a:lnSpc>
                <a:spcPts val="4575"/>
              </a:lnSpc>
              <a:spcBef>
                <a:spcPts val="228"/>
              </a:spcBef>
            </a:pPr>
            <a:r>
              <a:rPr sz="6000" b="1" spc="-144" baseline="3103" dirty="0">
                <a:latin typeface="Calibri"/>
                <a:cs typeface="Calibri"/>
              </a:rPr>
              <a:t>W</a:t>
            </a:r>
            <a:r>
              <a:rPr sz="6000" b="1" spc="0" baseline="3103" dirty="0">
                <a:latin typeface="Calibri"/>
                <a:cs typeface="Calibri"/>
              </a:rPr>
              <a:t>as</a:t>
            </a:r>
            <a:r>
              <a:rPr sz="6000" b="1" spc="-67" baseline="3103" dirty="0">
                <a:latin typeface="Calibri"/>
                <a:cs typeface="Calibri"/>
              </a:rPr>
              <a:t> </a:t>
            </a:r>
            <a:r>
              <a:rPr sz="6000" b="1" spc="0" baseline="3103" dirty="0">
                <a:latin typeface="Calibri"/>
                <a:cs typeface="Calibri"/>
              </a:rPr>
              <a:t>i</a:t>
            </a:r>
            <a:r>
              <a:rPr sz="6000" b="1" spc="-44" baseline="3103" dirty="0">
                <a:latin typeface="Calibri"/>
                <a:cs typeface="Calibri"/>
              </a:rPr>
              <a:t>s</a:t>
            </a:r>
            <a:r>
              <a:rPr sz="6000" b="1" spc="0" baseline="3103" dirty="0">
                <a:latin typeface="Calibri"/>
                <a:cs typeface="Calibri"/>
              </a:rPr>
              <a:t>t</a:t>
            </a:r>
            <a:r>
              <a:rPr sz="6000" b="1" spc="-27" baseline="3103" dirty="0">
                <a:latin typeface="Calibri"/>
                <a:cs typeface="Calibri"/>
              </a:rPr>
              <a:t> </a:t>
            </a:r>
            <a:r>
              <a:rPr sz="6000" b="1" spc="0" baseline="3103" dirty="0">
                <a:latin typeface="Calibri"/>
                <a:cs typeface="Calibri"/>
              </a:rPr>
              <a:t>St</a:t>
            </a:r>
            <a:r>
              <a:rPr sz="6000" b="1" spc="-94" baseline="3103" dirty="0">
                <a:latin typeface="Calibri"/>
                <a:cs typeface="Calibri"/>
              </a:rPr>
              <a:t>r</a:t>
            </a:r>
            <a:r>
              <a:rPr sz="6000" b="1" spc="-39" baseline="3103" dirty="0">
                <a:latin typeface="Calibri"/>
                <a:cs typeface="Calibri"/>
              </a:rPr>
              <a:t>a</a:t>
            </a:r>
            <a:r>
              <a:rPr sz="6000" b="1" spc="-54" baseline="3103" dirty="0">
                <a:latin typeface="Calibri"/>
                <a:cs typeface="Calibri"/>
              </a:rPr>
              <a:t>t</a:t>
            </a:r>
            <a:r>
              <a:rPr sz="6000" b="1" spc="0" baseline="3103" dirty="0">
                <a:latin typeface="Calibri"/>
                <a:cs typeface="Calibri"/>
              </a:rPr>
              <a:t>egi</a:t>
            </a:r>
            <a:r>
              <a:rPr sz="6000" b="1" spc="-9" baseline="3103" dirty="0">
                <a:latin typeface="Calibri"/>
                <a:cs typeface="Calibri"/>
              </a:rPr>
              <a:t>e</a:t>
            </a:r>
            <a:r>
              <a:rPr sz="6000" b="1" spc="0" baseline="3103" dirty="0">
                <a:latin typeface="Calibri"/>
                <a:cs typeface="Calibri"/>
              </a:rPr>
              <a:t>?</a:t>
            </a:r>
            <a:endParaRPr sz="6000" b="1" dirty="0">
              <a:latin typeface="Calibri"/>
              <a:cs typeface="Calibri"/>
            </a:endParaRPr>
          </a:p>
          <a:p>
            <a:pPr marL="2007593" marR="1750391" algn="ctr">
              <a:lnSpc>
                <a:spcPts val="5285"/>
              </a:lnSpc>
              <a:spcBef>
                <a:spcPts val="35"/>
              </a:spcBef>
            </a:pPr>
            <a:r>
              <a:rPr sz="6000" b="1" spc="-139" baseline="1241" dirty="0">
                <a:latin typeface="Calibri"/>
                <a:cs typeface="Calibri"/>
              </a:rPr>
              <a:t>W</a:t>
            </a:r>
            <a:r>
              <a:rPr sz="6000" b="1" spc="0" baseline="1241" dirty="0">
                <a:latin typeface="Calibri"/>
                <a:cs typeface="Calibri"/>
              </a:rPr>
              <a:t>as</a:t>
            </a:r>
            <a:r>
              <a:rPr sz="6000" b="1" spc="-67" baseline="1241" dirty="0">
                <a:latin typeface="Calibri"/>
                <a:cs typeface="Calibri"/>
              </a:rPr>
              <a:t> </a:t>
            </a:r>
            <a:r>
              <a:rPr sz="6000" b="1" spc="0" baseline="1241" dirty="0">
                <a:latin typeface="Calibri"/>
                <a:cs typeface="Calibri"/>
              </a:rPr>
              <a:t>i</a:t>
            </a:r>
            <a:r>
              <a:rPr sz="6000" b="1" spc="-44" baseline="1241" dirty="0">
                <a:latin typeface="Calibri"/>
                <a:cs typeface="Calibri"/>
              </a:rPr>
              <a:t>s</a:t>
            </a:r>
            <a:r>
              <a:rPr sz="6000" b="1" spc="0" baseline="1241" dirty="0">
                <a:latin typeface="Calibri"/>
                <a:cs typeface="Calibri"/>
              </a:rPr>
              <a:t>t</a:t>
            </a:r>
            <a:r>
              <a:rPr sz="6000" b="1" spc="-27" baseline="1241" dirty="0">
                <a:latin typeface="Calibri"/>
                <a:cs typeface="Calibri"/>
              </a:rPr>
              <a:t> </a:t>
            </a:r>
            <a:r>
              <a:rPr sz="6000" b="1" spc="-334" baseline="1241" dirty="0">
                <a:latin typeface="Calibri"/>
                <a:cs typeface="Calibri"/>
              </a:rPr>
              <a:t>T</a:t>
            </a:r>
            <a:r>
              <a:rPr sz="6000" b="1" spc="0" baseline="1241" dirty="0">
                <a:latin typeface="Calibri"/>
                <a:cs typeface="Calibri"/>
              </a:rPr>
              <a:t>a</a:t>
            </a:r>
            <a:r>
              <a:rPr sz="6000" b="1" spc="-25" baseline="1241" dirty="0">
                <a:latin typeface="Calibri"/>
                <a:cs typeface="Calibri"/>
              </a:rPr>
              <a:t>k</a:t>
            </a:r>
            <a:r>
              <a:rPr sz="6000" b="1" spc="0" baseline="1241" dirty="0">
                <a:latin typeface="Calibri"/>
                <a:cs typeface="Calibri"/>
              </a:rPr>
              <a:t>ti</a:t>
            </a:r>
            <a:r>
              <a:rPr sz="6000" b="1" spc="-14" baseline="1241" dirty="0">
                <a:latin typeface="Calibri"/>
                <a:cs typeface="Calibri"/>
              </a:rPr>
              <a:t>k</a:t>
            </a:r>
            <a:r>
              <a:rPr sz="6000" b="1" spc="0" baseline="1241" dirty="0">
                <a:latin typeface="Calibri"/>
                <a:cs typeface="Calibri"/>
              </a:rPr>
              <a:t>?</a:t>
            </a:r>
            <a:endParaRPr sz="6000" b="1" dirty="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  <a:spcBef>
                <a:spcPts val="3002"/>
              </a:spcBef>
            </a:pPr>
            <a:r>
              <a:rPr sz="3000" b="1" spc="-9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b="1" spc="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b="1" spc="-59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19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3000" b="1" spc="0" dirty="0">
                <a:solidFill>
                  <a:srgbClr val="FF0000"/>
                </a:solidFill>
                <a:latin typeface="Calibri"/>
                <a:cs typeface="Calibri"/>
              </a:rPr>
              <a:t>egie</a:t>
            </a:r>
            <a:r>
              <a:rPr sz="3000" spc="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000" spc="-4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mu</a:t>
            </a:r>
            <a:r>
              <a:rPr sz="3000" spc="9" dirty="0">
                <a:latin typeface="Calibri"/>
                <a:cs typeface="Calibri"/>
              </a:rPr>
              <a:t>s</a:t>
            </a:r>
            <a:r>
              <a:rPr sz="3000" spc="-19" dirty="0">
                <a:latin typeface="Calibri"/>
                <a:cs typeface="Calibri"/>
              </a:rPr>
              <a:t>s</a:t>
            </a:r>
            <a:r>
              <a:rPr sz="3000" spc="0" dirty="0">
                <a:latin typeface="Calibri"/>
                <a:cs typeface="Calibri"/>
              </a:rPr>
              <a:t>t</a:t>
            </a:r>
            <a:r>
              <a:rPr sz="3000" spc="-2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Du dir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h</a:t>
            </a:r>
            <a:r>
              <a:rPr sz="3000" spc="4" dirty="0">
                <a:latin typeface="Calibri"/>
                <a:cs typeface="Calibri"/>
              </a:rPr>
              <a:t>a</a:t>
            </a:r>
            <a:r>
              <a:rPr sz="3000" spc="0" dirty="0">
                <a:latin typeface="Calibri"/>
                <a:cs typeface="Calibri"/>
              </a:rPr>
              <a:t>uptsäch</a:t>
            </a:r>
            <a:r>
              <a:rPr sz="3000" spc="4" dirty="0">
                <a:latin typeface="Calibri"/>
                <a:cs typeface="Calibri"/>
              </a:rPr>
              <a:t>l</a:t>
            </a:r>
            <a:r>
              <a:rPr sz="3000" spc="0" dirty="0">
                <a:latin typeface="Calibri"/>
                <a:cs typeface="Calibri"/>
              </a:rPr>
              <a:t>ich</a:t>
            </a:r>
            <a:r>
              <a:rPr sz="3000" spc="-64" dirty="0">
                <a:latin typeface="Calibri"/>
                <a:cs typeface="Calibri"/>
              </a:rPr>
              <a:t> </a:t>
            </a:r>
            <a:r>
              <a:rPr sz="3000" spc="-34" dirty="0">
                <a:latin typeface="Calibri"/>
                <a:cs typeface="Calibri"/>
              </a:rPr>
              <a:t>v</a:t>
            </a:r>
            <a:r>
              <a:rPr sz="3000" spc="0" dirty="0">
                <a:latin typeface="Calibri"/>
                <a:cs typeface="Calibri"/>
              </a:rPr>
              <a:t>or dem 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9" dirty="0">
                <a:latin typeface="Calibri"/>
                <a:cs typeface="Calibri"/>
              </a:rPr>
              <a:t>L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9" dirty="0">
                <a:latin typeface="Calibri"/>
                <a:cs typeface="Calibri"/>
              </a:rPr>
              <a:t>u</a:t>
            </a:r>
            <a:r>
              <a:rPr sz="3000" spc="0" dirty="0">
                <a:latin typeface="Calibri"/>
                <a:cs typeface="Calibri"/>
              </a:rPr>
              <a:t>f</a:t>
            </a:r>
            <a:r>
              <a:rPr sz="3000" spc="-34" dirty="0">
                <a:latin typeface="Calibri"/>
                <a:cs typeface="Calibri"/>
              </a:rPr>
              <a:t> </a:t>
            </a:r>
            <a:r>
              <a:rPr sz="3000" spc="4" dirty="0">
                <a:latin typeface="Calibri"/>
                <a:cs typeface="Calibri"/>
              </a:rPr>
              <a:t>üb</a:t>
            </a:r>
            <a:r>
              <a:rPr sz="3000" spc="0" dirty="0">
                <a:latin typeface="Calibri"/>
                <a:cs typeface="Calibri"/>
              </a:rPr>
              <a:t>erle</a:t>
            </a:r>
            <a:r>
              <a:rPr sz="3000" spc="-9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en</a:t>
            </a:r>
            <a:r>
              <a:rPr sz="3000" spc="-3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–</a:t>
            </a:r>
            <a:r>
              <a:rPr sz="3000" spc="9" dirty="0">
                <a:latin typeface="Calibri"/>
                <a:cs typeface="Calibri"/>
              </a:rPr>
              <a:t> d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14" dirty="0">
                <a:latin typeface="Calibri"/>
                <a:cs typeface="Calibri"/>
              </a:rPr>
              <a:t>b</a:t>
            </a:r>
            <a:r>
              <a:rPr sz="3000" spc="0" dirty="0">
                <a:latin typeface="Calibri"/>
                <a:cs typeface="Calibri"/>
              </a:rPr>
              <a:t>ei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39" dirty="0" err="1">
                <a:latin typeface="Calibri"/>
                <a:cs typeface="Calibri"/>
              </a:rPr>
              <a:t>k</a:t>
            </a:r>
            <a:r>
              <a:rPr sz="3000" spc="0" dirty="0" err="1">
                <a:latin typeface="Calibri"/>
                <a:cs typeface="Calibri"/>
              </a:rPr>
              <a:t>a</a:t>
            </a:r>
            <a:r>
              <a:rPr sz="3000" spc="14" dirty="0" err="1">
                <a:latin typeface="Calibri"/>
                <a:cs typeface="Calibri"/>
              </a:rPr>
              <a:t>n</a:t>
            </a:r>
            <a:r>
              <a:rPr sz="3000" spc="0" dirty="0" err="1">
                <a:latin typeface="Calibri"/>
                <a:cs typeface="Calibri"/>
              </a:rPr>
              <a:t>n</a:t>
            </a:r>
            <a:r>
              <a:rPr sz="3000" spc="-19" dirty="0">
                <a:latin typeface="Calibri"/>
                <a:cs typeface="Calibri"/>
              </a:rPr>
              <a:t> </a:t>
            </a:r>
            <a:r>
              <a:rPr sz="3000" spc="9" dirty="0">
                <a:latin typeface="Calibri"/>
                <a:cs typeface="Calibri"/>
              </a:rPr>
              <a:t>d</a:t>
            </a:r>
            <a:r>
              <a:rPr sz="3000" spc="0" dirty="0">
                <a:latin typeface="Calibri"/>
                <a:cs typeface="Calibri"/>
              </a:rPr>
              <a:t>i</a:t>
            </a:r>
            <a:r>
              <a:rPr lang="de-CH" sz="3000" spc="0" dirty="0" err="1">
                <a:latin typeface="Calibri"/>
                <a:cs typeface="Calibri"/>
              </a:rPr>
              <a:t>ch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9" dirty="0">
                <a:latin typeface="Calibri"/>
                <a:cs typeface="Calibri"/>
              </a:rPr>
              <a:t>d</a:t>
            </a:r>
            <a:r>
              <a:rPr sz="3000" spc="0" dirty="0">
                <a:latin typeface="Calibri"/>
                <a:cs typeface="Calibri"/>
              </a:rPr>
              <a:t>ein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9" dirty="0">
                <a:latin typeface="Calibri"/>
                <a:cs typeface="Calibri"/>
              </a:rPr>
              <a:t>C</a:t>
            </a:r>
            <a:r>
              <a:rPr sz="3000" spc="0" dirty="0">
                <a:latin typeface="Calibri"/>
                <a:cs typeface="Calibri"/>
              </a:rPr>
              <a:t>o</a:t>
            </a:r>
            <a:r>
              <a:rPr sz="3000" spc="9" dirty="0">
                <a:latin typeface="Calibri"/>
                <a:cs typeface="Calibri"/>
              </a:rPr>
              <a:t>a</a:t>
            </a:r>
            <a:r>
              <a:rPr sz="3000" spc="0" dirty="0">
                <a:latin typeface="Calibri"/>
                <a:cs typeface="Calibri"/>
              </a:rPr>
              <a:t>ch 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lang="de-CH" sz="3000" dirty="0">
                <a:latin typeface="Calibri"/>
                <a:cs typeface="Calibri"/>
              </a:rPr>
              <a:t>unterstützen</a:t>
            </a:r>
            <a:r>
              <a:rPr sz="3000" spc="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2564525"/>
            <a:ext cx="216052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4211581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099" y="4234561"/>
            <a:ext cx="6679016" cy="11381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662"/>
              </a:lnSpc>
              <a:spcBef>
                <a:spcPts val="100"/>
              </a:spcBef>
            </a:pPr>
            <a:r>
              <a:rPr sz="3000" b="1" spc="-234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000" b="1" spc="0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sz="3000" b="1" spc="-14" dirty="0">
                <a:solidFill>
                  <a:schemeClr val="tx2"/>
                </a:solidFill>
                <a:latin typeface="Calibri"/>
                <a:cs typeface="Calibri"/>
              </a:rPr>
              <a:t>k</a:t>
            </a:r>
            <a:r>
              <a:rPr sz="3000" b="1" spc="0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000" b="1" spc="9" dirty="0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sz="3000" b="1" spc="0" dirty="0">
                <a:solidFill>
                  <a:schemeClr val="tx2"/>
                </a:solidFill>
                <a:latin typeface="Calibri"/>
                <a:cs typeface="Calibri"/>
              </a:rPr>
              <a:t>k</a:t>
            </a:r>
            <a:r>
              <a:rPr sz="3000" spc="0" dirty="0">
                <a:solidFill>
                  <a:schemeClr val="tx2"/>
                </a:solidFill>
                <a:latin typeface="Calibri"/>
                <a:cs typeface="Calibri"/>
              </a:rPr>
              <a:t>:</a:t>
            </a:r>
            <a:r>
              <a:rPr sz="3000" spc="0" dirty="0">
                <a:latin typeface="Calibri"/>
                <a:cs typeface="Calibri"/>
              </a:rPr>
              <a:t> hä</a:t>
            </a:r>
            <a:r>
              <a:rPr sz="3000" spc="9" dirty="0">
                <a:latin typeface="Calibri"/>
                <a:cs typeface="Calibri"/>
              </a:rPr>
              <a:t>n</a:t>
            </a:r>
            <a:r>
              <a:rPr sz="3000" spc="-44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t</a:t>
            </a:r>
            <a:r>
              <a:rPr sz="3000" spc="-2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mei</a:t>
            </a:r>
            <a:r>
              <a:rPr sz="3000" spc="-14" dirty="0">
                <a:latin typeface="Calibri"/>
                <a:cs typeface="Calibri"/>
              </a:rPr>
              <a:t>s</a:t>
            </a:r>
            <a:r>
              <a:rPr sz="3000" spc="-19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ens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34" dirty="0">
                <a:latin typeface="Calibri"/>
                <a:cs typeface="Calibri"/>
              </a:rPr>
              <a:t>v</a:t>
            </a:r>
            <a:r>
              <a:rPr sz="3000" spc="0" dirty="0">
                <a:latin typeface="Calibri"/>
                <a:cs typeface="Calibri"/>
              </a:rPr>
              <a:t>on</a:t>
            </a:r>
            <a:r>
              <a:rPr sz="3000" spc="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der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9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ebenen </a:t>
            </a:r>
            <a:endParaRPr sz="3000" dirty="0">
              <a:latin typeface="Calibri"/>
              <a:cs typeface="Calibri"/>
            </a:endParaRPr>
          </a:p>
          <a:p>
            <a:pPr marL="12700" algn="just">
              <a:lnSpc>
                <a:spcPts val="3662"/>
              </a:lnSpc>
            </a:pPr>
            <a:r>
              <a:rPr sz="3000" spc="-9" dirty="0">
                <a:latin typeface="Calibri"/>
                <a:cs typeface="Calibri"/>
              </a:rPr>
              <a:t>S</a:t>
            </a:r>
            <a:r>
              <a:rPr sz="3000" spc="0" dirty="0">
                <a:latin typeface="Calibri"/>
                <a:cs typeface="Calibri"/>
              </a:rPr>
              <a:t>it</a:t>
            </a:r>
            <a:r>
              <a:rPr sz="3000" spc="9" dirty="0">
                <a:latin typeface="Calibri"/>
                <a:cs typeface="Calibri"/>
              </a:rPr>
              <a:t>u</a:t>
            </a:r>
            <a:r>
              <a:rPr sz="3000" spc="-19" dirty="0">
                <a:latin typeface="Calibri"/>
                <a:cs typeface="Calibri"/>
              </a:rPr>
              <a:t>a</a:t>
            </a:r>
            <a:r>
              <a:rPr sz="3000" spc="0" dirty="0">
                <a:latin typeface="Calibri"/>
                <a:cs typeface="Calibri"/>
              </a:rPr>
              <a:t>ti</a:t>
            </a:r>
            <a:r>
              <a:rPr sz="3000" spc="4" dirty="0">
                <a:latin typeface="Calibri"/>
                <a:cs typeface="Calibri"/>
              </a:rPr>
              <a:t>o</a:t>
            </a:r>
            <a:r>
              <a:rPr sz="3000" spc="0" dirty="0">
                <a:latin typeface="Calibri"/>
                <a:cs typeface="Calibri"/>
              </a:rPr>
              <a:t>n</a:t>
            </a:r>
            <a:r>
              <a:rPr sz="3000" spc="-4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4" dirty="0">
                <a:latin typeface="Calibri"/>
                <a:cs typeface="Calibri"/>
              </a:rPr>
              <a:t>b</a:t>
            </a:r>
            <a:r>
              <a:rPr sz="3000" spc="0" dirty="0">
                <a:latin typeface="Calibri"/>
                <a:cs typeface="Calibri"/>
              </a:rPr>
              <a:t>.</a:t>
            </a:r>
            <a:r>
              <a:rPr sz="3000" spc="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Du</a:t>
            </a:r>
            <a:r>
              <a:rPr sz="3000" spc="-2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mu</a:t>
            </a:r>
            <a:r>
              <a:rPr sz="3000" spc="9" dirty="0">
                <a:latin typeface="Calibri"/>
                <a:cs typeface="Calibri"/>
              </a:rPr>
              <a:t>s</a:t>
            </a:r>
            <a:r>
              <a:rPr sz="3000" spc="-19" dirty="0">
                <a:latin typeface="Calibri"/>
                <a:cs typeface="Calibri"/>
              </a:rPr>
              <a:t>s</a:t>
            </a:r>
            <a:r>
              <a:rPr sz="3000" spc="0" dirty="0">
                <a:latin typeface="Calibri"/>
                <a:cs typeface="Calibri"/>
              </a:rPr>
              <a:t>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d</a:t>
            </a:r>
            <a:r>
              <a:rPr sz="3000" spc="9" dirty="0">
                <a:latin typeface="Calibri"/>
                <a:cs typeface="Calibri"/>
              </a:rPr>
              <a:t>i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19" dirty="0">
                <a:latin typeface="Calibri"/>
                <a:cs typeface="Calibri"/>
              </a:rPr>
              <a:t>n</a:t>
            </a:r>
            <a:r>
              <a:rPr sz="3000" spc="0" dirty="0">
                <a:latin typeface="Calibri"/>
                <a:cs typeface="Calibri"/>
              </a:rPr>
              <a:t>tsc</a:t>
            </a:r>
            <a:r>
              <a:rPr sz="3000" spc="9" dirty="0">
                <a:latin typeface="Calibri"/>
                <a:cs typeface="Calibri"/>
              </a:rPr>
              <a:t>h</a:t>
            </a:r>
            <a:r>
              <a:rPr sz="3000" spc="0" dirty="0">
                <a:latin typeface="Calibri"/>
                <a:cs typeface="Calibri"/>
              </a:rPr>
              <a:t>eid</a:t>
            </a:r>
            <a:r>
              <a:rPr sz="3000" spc="14" dirty="0">
                <a:latin typeface="Calibri"/>
                <a:cs typeface="Calibri"/>
              </a:rPr>
              <a:t>u</a:t>
            </a:r>
            <a:r>
              <a:rPr sz="3000" spc="-14" dirty="0">
                <a:latin typeface="Calibri"/>
                <a:cs typeface="Calibri"/>
              </a:rPr>
              <a:t>n</a:t>
            </a:r>
            <a:r>
              <a:rPr sz="3000" spc="-19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en </a:t>
            </a:r>
            <a:endParaRPr sz="3000" dirty="0">
              <a:latin typeface="Calibri"/>
              <a:cs typeface="Calibri"/>
            </a:endParaRPr>
          </a:p>
          <a:p>
            <a:pPr marL="12700" algn="just">
              <a:lnSpc>
                <a:spcPts val="3662"/>
              </a:lnSpc>
            </a:pPr>
            <a:r>
              <a:rPr sz="3000" spc="-34" dirty="0">
                <a:latin typeface="Calibri"/>
                <a:cs typeface="Calibri"/>
              </a:rPr>
              <a:t>w</a:t>
            </a:r>
            <a:r>
              <a:rPr sz="3000" spc="0" dirty="0">
                <a:latin typeface="Calibri"/>
                <a:cs typeface="Calibri"/>
              </a:rPr>
              <a:t>ä</a:t>
            </a:r>
            <a:r>
              <a:rPr sz="3000" spc="9" dirty="0">
                <a:latin typeface="Calibri"/>
                <a:cs typeface="Calibri"/>
              </a:rPr>
              <a:t>h</a:t>
            </a:r>
            <a:r>
              <a:rPr sz="3000" spc="-39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end</a:t>
            </a:r>
            <a:r>
              <a:rPr sz="3000" spc="-19" dirty="0">
                <a:latin typeface="Calibri"/>
                <a:cs typeface="Calibri"/>
              </a:rPr>
              <a:t> </a:t>
            </a:r>
            <a:r>
              <a:rPr sz="3000" spc="4" dirty="0">
                <a:latin typeface="Calibri"/>
                <a:cs typeface="Calibri"/>
              </a:rPr>
              <a:t>d</a:t>
            </a:r>
            <a:r>
              <a:rPr sz="3000" spc="0" dirty="0">
                <a:latin typeface="Calibri"/>
                <a:cs typeface="Calibri"/>
              </a:rPr>
              <a:t>em</a:t>
            </a:r>
            <a:r>
              <a:rPr sz="3000" spc="-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S</a:t>
            </a:r>
            <a:r>
              <a:rPr sz="3000" spc="-14" dirty="0">
                <a:latin typeface="Calibri"/>
                <a:cs typeface="Calibri"/>
              </a:rPr>
              <a:t>e</a:t>
            </a:r>
            <a:r>
              <a:rPr sz="3000" spc="-19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eln</a:t>
            </a:r>
            <a:r>
              <a:rPr sz="3000" spc="-1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9" dirty="0">
                <a:latin typeface="Calibri"/>
                <a:cs typeface="Calibri"/>
              </a:rPr>
              <a:t>l</a:t>
            </a:r>
            <a:r>
              <a:rPr sz="3000" spc="0" dirty="0">
                <a:latin typeface="Calibri"/>
                <a:cs typeface="Calibri"/>
              </a:rPr>
              <a:t>lei</a:t>
            </a:r>
            <a:r>
              <a:rPr sz="3000" spc="14" dirty="0">
                <a:latin typeface="Calibri"/>
                <a:cs typeface="Calibri"/>
              </a:rPr>
              <a:t>n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3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t</a:t>
            </a:r>
            <a:r>
              <a:rPr sz="3000" spc="-34" dirty="0">
                <a:latin typeface="Calibri"/>
                <a:cs typeface="Calibri"/>
              </a:rPr>
              <a:t>r</a:t>
            </a:r>
            <a:r>
              <a:rPr sz="3000" spc="-29" dirty="0">
                <a:latin typeface="Calibri"/>
                <a:cs typeface="Calibri"/>
              </a:rPr>
              <a:t>ef</a:t>
            </a:r>
            <a:r>
              <a:rPr sz="3000" spc="-75" dirty="0">
                <a:latin typeface="Calibri"/>
                <a:cs typeface="Calibri"/>
              </a:rPr>
              <a:t>f</a:t>
            </a:r>
            <a:r>
              <a:rPr sz="3000" spc="0" dirty="0">
                <a:latin typeface="Calibri"/>
                <a:cs typeface="Calibri"/>
              </a:rPr>
              <a:t>en.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788408" y="3151632"/>
            <a:ext cx="2374391" cy="646175"/>
          </a:xfrm>
          <a:custGeom>
            <a:avLst/>
            <a:gdLst/>
            <a:ahLst/>
            <a:cxnLst/>
            <a:rect l="l" t="t" r="r" b="b"/>
            <a:pathLst>
              <a:path w="2374391" h="646175">
                <a:moveTo>
                  <a:pt x="0" y="323088"/>
                </a:moveTo>
                <a:lnTo>
                  <a:pt x="3935" y="349586"/>
                </a:lnTo>
                <a:lnTo>
                  <a:pt x="15537" y="375494"/>
                </a:lnTo>
                <a:lnTo>
                  <a:pt x="60521" y="425208"/>
                </a:lnTo>
                <a:lnTo>
                  <a:pt x="93291" y="448847"/>
                </a:lnTo>
                <a:lnTo>
                  <a:pt x="132506" y="471564"/>
                </a:lnTo>
                <a:lnTo>
                  <a:pt x="177861" y="493276"/>
                </a:lnTo>
                <a:lnTo>
                  <a:pt x="229051" y="513898"/>
                </a:lnTo>
                <a:lnTo>
                  <a:pt x="285769" y="533349"/>
                </a:lnTo>
                <a:lnTo>
                  <a:pt x="347710" y="551545"/>
                </a:lnTo>
                <a:lnTo>
                  <a:pt x="414569" y="568402"/>
                </a:lnTo>
                <a:lnTo>
                  <a:pt x="486040" y="583838"/>
                </a:lnTo>
                <a:lnTo>
                  <a:pt x="561818" y="597769"/>
                </a:lnTo>
                <a:lnTo>
                  <a:pt x="641597" y="610113"/>
                </a:lnTo>
                <a:lnTo>
                  <a:pt x="725072" y="620785"/>
                </a:lnTo>
                <a:lnTo>
                  <a:pt x="811938" y="629704"/>
                </a:lnTo>
                <a:lnTo>
                  <a:pt x="901889" y="636786"/>
                </a:lnTo>
                <a:lnTo>
                  <a:pt x="994619" y="641947"/>
                </a:lnTo>
                <a:lnTo>
                  <a:pt x="1089823" y="645104"/>
                </a:lnTo>
                <a:lnTo>
                  <a:pt x="1187195" y="646175"/>
                </a:lnTo>
                <a:lnTo>
                  <a:pt x="1284568" y="645104"/>
                </a:lnTo>
                <a:lnTo>
                  <a:pt x="1379772" y="641947"/>
                </a:lnTo>
                <a:lnTo>
                  <a:pt x="1472502" y="636786"/>
                </a:lnTo>
                <a:lnTo>
                  <a:pt x="1562453" y="629704"/>
                </a:lnTo>
                <a:lnTo>
                  <a:pt x="1649319" y="620785"/>
                </a:lnTo>
                <a:lnTo>
                  <a:pt x="1732794" y="610113"/>
                </a:lnTo>
                <a:lnTo>
                  <a:pt x="1812573" y="597769"/>
                </a:lnTo>
                <a:lnTo>
                  <a:pt x="1888351" y="583838"/>
                </a:lnTo>
                <a:lnTo>
                  <a:pt x="1959822" y="568402"/>
                </a:lnTo>
                <a:lnTo>
                  <a:pt x="2026681" y="551545"/>
                </a:lnTo>
                <a:lnTo>
                  <a:pt x="2088622" y="533349"/>
                </a:lnTo>
                <a:lnTo>
                  <a:pt x="2145340" y="513898"/>
                </a:lnTo>
                <a:lnTo>
                  <a:pt x="2196530" y="493276"/>
                </a:lnTo>
                <a:lnTo>
                  <a:pt x="2241885" y="471564"/>
                </a:lnTo>
                <a:lnTo>
                  <a:pt x="2281100" y="448847"/>
                </a:lnTo>
                <a:lnTo>
                  <a:pt x="2313870" y="425208"/>
                </a:lnTo>
                <a:lnTo>
                  <a:pt x="2358854" y="375494"/>
                </a:lnTo>
                <a:lnTo>
                  <a:pt x="2374391" y="323088"/>
                </a:lnTo>
                <a:lnTo>
                  <a:pt x="2370456" y="296589"/>
                </a:lnTo>
                <a:lnTo>
                  <a:pt x="2339890" y="245446"/>
                </a:lnTo>
                <a:lnTo>
                  <a:pt x="2281100" y="197328"/>
                </a:lnTo>
                <a:lnTo>
                  <a:pt x="2241885" y="174611"/>
                </a:lnTo>
                <a:lnTo>
                  <a:pt x="2196530" y="152899"/>
                </a:lnTo>
                <a:lnTo>
                  <a:pt x="2145340" y="132277"/>
                </a:lnTo>
                <a:lnTo>
                  <a:pt x="2088622" y="112826"/>
                </a:lnTo>
                <a:lnTo>
                  <a:pt x="2026681" y="94630"/>
                </a:lnTo>
                <a:lnTo>
                  <a:pt x="1959822" y="77773"/>
                </a:lnTo>
                <a:lnTo>
                  <a:pt x="1888351" y="62337"/>
                </a:lnTo>
                <a:lnTo>
                  <a:pt x="1812573" y="48406"/>
                </a:lnTo>
                <a:lnTo>
                  <a:pt x="1732794" y="36062"/>
                </a:lnTo>
                <a:lnTo>
                  <a:pt x="1649319" y="25390"/>
                </a:lnTo>
                <a:lnTo>
                  <a:pt x="1562453" y="16471"/>
                </a:lnTo>
                <a:lnTo>
                  <a:pt x="1472502" y="9389"/>
                </a:lnTo>
                <a:lnTo>
                  <a:pt x="1379772" y="4228"/>
                </a:lnTo>
                <a:lnTo>
                  <a:pt x="1284568" y="1071"/>
                </a:lnTo>
                <a:lnTo>
                  <a:pt x="1187195" y="0"/>
                </a:lnTo>
                <a:lnTo>
                  <a:pt x="1089823" y="1071"/>
                </a:lnTo>
                <a:lnTo>
                  <a:pt x="994619" y="4228"/>
                </a:lnTo>
                <a:lnTo>
                  <a:pt x="901889" y="9389"/>
                </a:lnTo>
                <a:lnTo>
                  <a:pt x="811938" y="16471"/>
                </a:lnTo>
                <a:lnTo>
                  <a:pt x="725072" y="25390"/>
                </a:lnTo>
                <a:lnTo>
                  <a:pt x="641597" y="36062"/>
                </a:lnTo>
                <a:lnTo>
                  <a:pt x="561818" y="48406"/>
                </a:lnTo>
                <a:lnTo>
                  <a:pt x="486040" y="62337"/>
                </a:lnTo>
                <a:lnTo>
                  <a:pt x="414569" y="77773"/>
                </a:lnTo>
                <a:lnTo>
                  <a:pt x="347710" y="94630"/>
                </a:lnTo>
                <a:lnTo>
                  <a:pt x="285769" y="112826"/>
                </a:lnTo>
                <a:lnTo>
                  <a:pt x="229051" y="132277"/>
                </a:lnTo>
                <a:lnTo>
                  <a:pt x="177861" y="152899"/>
                </a:lnTo>
                <a:lnTo>
                  <a:pt x="132506" y="174611"/>
                </a:lnTo>
                <a:lnTo>
                  <a:pt x="93291" y="197328"/>
                </a:lnTo>
                <a:lnTo>
                  <a:pt x="60521" y="220967"/>
                </a:lnTo>
                <a:lnTo>
                  <a:pt x="15537" y="270681"/>
                </a:lnTo>
                <a:lnTo>
                  <a:pt x="3935" y="296589"/>
                </a:lnTo>
                <a:lnTo>
                  <a:pt x="0" y="323088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296" y="3392424"/>
            <a:ext cx="5949696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6177" y="950366"/>
            <a:ext cx="641442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2</a:t>
            </a:r>
            <a:r>
              <a:rPr sz="6600" spc="0" baseline="3103" dirty="0">
                <a:latin typeface="Calibri"/>
                <a:cs typeface="Calibri"/>
              </a:rPr>
              <a:t>.1 Der</a:t>
            </a:r>
            <a:r>
              <a:rPr sz="6600" spc="-4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69" baseline="3103" dirty="0">
                <a:latin typeface="Calibri"/>
                <a:cs typeface="Calibri"/>
              </a:rPr>
              <a:t>r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Rau</a:t>
            </a:r>
            <a:r>
              <a:rPr sz="6600" spc="-14" baseline="3103" dirty="0">
                <a:latin typeface="Calibri"/>
                <a:cs typeface="Calibri"/>
              </a:rPr>
              <a:t>m</a:t>
            </a:r>
            <a:r>
              <a:rPr sz="6600" spc="0" baseline="3103" dirty="0">
                <a:latin typeface="Calibri"/>
                <a:cs typeface="Calibri"/>
              </a:rPr>
              <a:t>schen</a:t>
            </a:r>
            <a:r>
              <a:rPr sz="6600" spc="-164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el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8834" y="2383028"/>
            <a:ext cx="6795080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44" baseline="2482" dirty="0">
                <a:latin typeface="Calibri"/>
                <a:cs typeface="Calibri"/>
              </a:rPr>
              <a:t>r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Ra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sche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el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</a:t>
            </a:r>
            <a:r>
              <a:rPr sz="3300" spc="-1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d</a:t>
            </a:r>
            <a:r>
              <a:rPr sz="3300" spc="-50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ft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in ei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Sc</a:t>
            </a:r>
            <a:r>
              <a:rPr sz="3300" spc="-1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la</a:t>
            </a:r>
            <a:r>
              <a:rPr sz="3300" spc="-14" baseline="2482" dirty="0">
                <a:latin typeface="Calibri"/>
                <a:cs typeface="Calibri"/>
              </a:rPr>
              <a:t>n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ie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-19" baseline="1241" dirty="0">
                <a:latin typeface="Calibri"/>
                <a:cs typeface="Calibri"/>
              </a:rPr>
              <a:t>e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 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st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s </a:t>
            </a:r>
            <a:r>
              <a:rPr sz="3300" spc="-29" baseline="1241" dirty="0">
                <a:latin typeface="Calibri"/>
                <a:cs typeface="Calibri"/>
              </a:rPr>
              <a:t>z</a:t>
            </a:r>
            <a:r>
              <a:rPr sz="3300" spc="-19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P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ase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535" y="4664202"/>
            <a:ext cx="1092454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1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P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ase: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88970" y="4664202"/>
            <a:ext cx="5825639" cy="1944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 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suc</a:t>
            </a:r>
            <a:r>
              <a:rPr sz="3300" spc="-1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2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eien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- 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suc</a:t>
            </a:r>
            <a:r>
              <a:rPr sz="3300" spc="-1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9" baseline="1241" dirty="0">
                <a:latin typeface="Calibri"/>
                <a:cs typeface="Calibri"/>
              </a:rPr>
              <a:t>v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ä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-29" baseline="1241" dirty="0">
                <a:latin typeface="Calibri"/>
                <a:cs typeface="Calibri"/>
              </a:rPr>
              <a:t>p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e,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m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40716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u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üb</a:t>
            </a:r>
            <a:r>
              <a:rPr sz="3300" spc="0" baseline="1241" dirty="0">
                <a:latin typeface="Calibri"/>
                <a:cs typeface="Calibri"/>
              </a:rPr>
              <a:t>erh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le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- 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eh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9" baseline="1241" dirty="0">
                <a:latin typeface="Calibri"/>
                <a:cs typeface="Calibri"/>
              </a:rPr>
              <a:t>v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ä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-29" baseline="1241" dirty="0">
                <a:latin typeface="Calibri"/>
                <a:cs typeface="Calibri"/>
              </a:rPr>
              <a:t>p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, um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3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140716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üb</a:t>
            </a:r>
            <a:r>
              <a:rPr sz="3300" spc="0" baseline="1241" dirty="0">
                <a:latin typeface="Calibri"/>
                <a:cs typeface="Calibri"/>
              </a:rPr>
              <a:t>erh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lt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u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endParaRPr sz="2200">
              <a:latin typeface="Calibri"/>
              <a:cs typeface="Calibri"/>
            </a:endParaRPr>
          </a:p>
          <a:p>
            <a:pPr marR="12700" algn="r">
              <a:lnSpc>
                <a:spcPct val="101725"/>
              </a:lnSpc>
              <a:spcBef>
                <a:spcPts val="607"/>
              </a:spcBef>
            </a:pPr>
            <a:r>
              <a:rPr sz="1300" b="1" spc="-29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300" b="1" spc="-4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300" b="1" spc="-14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300" b="1" spc="-19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300" b="1" spc="9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300" b="1" spc="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300" b="1" spc="-4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300" b="1" spc="-25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300" b="1" spc="-64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300" b="1" spc="-9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300" b="1" spc="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1981200" y="4343400"/>
            <a:ext cx="533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051304" y="3432048"/>
            <a:ext cx="2377440" cy="649224"/>
          </a:xfrm>
          <a:custGeom>
            <a:avLst/>
            <a:gdLst/>
            <a:ahLst/>
            <a:cxnLst/>
            <a:rect l="l" t="t" r="r" b="b"/>
            <a:pathLst>
              <a:path w="2377440" h="649224">
                <a:moveTo>
                  <a:pt x="0" y="324612"/>
                </a:moveTo>
                <a:lnTo>
                  <a:pt x="3940" y="351241"/>
                </a:lnTo>
                <a:lnTo>
                  <a:pt x="15559" y="377276"/>
                </a:lnTo>
                <a:lnTo>
                  <a:pt x="60606" y="427232"/>
                </a:lnTo>
                <a:lnTo>
                  <a:pt x="93422" y="450984"/>
                </a:lnTo>
                <a:lnTo>
                  <a:pt x="132692" y="473810"/>
                </a:lnTo>
                <a:lnTo>
                  <a:pt x="178109" y="495624"/>
                </a:lnTo>
                <a:lnTo>
                  <a:pt x="229368" y="516343"/>
                </a:lnTo>
                <a:lnTo>
                  <a:pt x="286162" y="535884"/>
                </a:lnTo>
                <a:lnTo>
                  <a:pt x="348186" y="554164"/>
                </a:lnTo>
                <a:lnTo>
                  <a:pt x="415133" y="571099"/>
                </a:lnTo>
                <a:lnTo>
                  <a:pt x="486698" y="586605"/>
                </a:lnTo>
                <a:lnTo>
                  <a:pt x="562574" y="600600"/>
                </a:lnTo>
                <a:lnTo>
                  <a:pt x="642456" y="613000"/>
                </a:lnTo>
                <a:lnTo>
                  <a:pt x="726037" y="623720"/>
                </a:lnTo>
                <a:lnTo>
                  <a:pt x="813011" y="632679"/>
                </a:lnTo>
                <a:lnTo>
                  <a:pt x="903072" y="639792"/>
                </a:lnTo>
                <a:lnTo>
                  <a:pt x="995915" y="644976"/>
                </a:lnTo>
                <a:lnTo>
                  <a:pt x="1091233" y="648148"/>
                </a:lnTo>
                <a:lnTo>
                  <a:pt x="1188720" y="649224"/>
                </a:lnTo>
                <a:lnTo>
                  <a:pt x="1286206" y="648148"/>
                </a:lnTo>
                <a:lnTo>
                  <a:pt x="1381524" y="644976"/>
                </a:lnTo>
                <a:lnTo>
                  <a:pt x="1474367" y="639792"/>
                </a:lnTo>
                <a:lnTo>
                  <a:pt x="1564428" y="632679"/>
                </a:lnTo>
                <a:lnTo>
                  <a:pt x="1651402" y="623720"/>
                </a:lnTo>
                <a:lnTo>
                  <a:pt x="1734983" y="613000"/>
                </a:lnTo>
                <a:lnTo>
                  <a:pt x="1814865" y="600600"/>
                </a:lnTo>
                <a:lnTo>
                  <a:pt x="1890741" y="586605"/>
                </a:lnTo>
                <a:lnTo>
                  <a:pt x="1962306" y="571099"/>
                </a:lnTo>
                <a:lnTo>
                  <a:pt x="2029253" y="554164"/>
                </a:lnTo>
                <a:lnTo>
                  <a:pt x="2091277" y="535884"/>
                </a:lnTo>
                <a:lnTo>
                  <a:pt x="2148071" y="516343"/>
                </a:lnTo>
                <a:lnTo>
                  <a:pt x="2199330" y="495624"/>
                </a:lnTo>
                <a:lnTo>
                  <a:pt x="2244747" y="473810"/>
                </a:lnTo>
                <a:lnTo>
                  <a:pt x="2284017" y="450984"/>
                </a:lnTo>
                <a:lnTo>
                  <a:pt x="2316833" y="427232"/>
                </a:lnTo>
                <a:lnTo>
                  <a:pt x="2361880" y="377276"/>
                </a:lnTo>
                <a:lnTo>
                  <a:pt x="2377440" y="324612"/>
                </a:lnTo>
                <a:lnTo>
                  <a:pt x="2373499" y="297982"/>
                </a:lnTo>
                <a:lnTo>
                  <a:pt x="2342889" y="246589"/>
                </a:lnTo>
                <a:lnTo>
                  <a:pt x="2284017" y="198239"/>
                </a:lnTo>
                <a:lnTo>
                  <a:pt x="2244747" y="175413"/>
                </a:lnTo>
                <a:lnTo>
                  <a:pt x="2199330" y="153599"/>
                </a:lnTo>
                <a:lnTo>
                  <a:pt x="2148071" y="132880"/>
                </a:lnTo>
                <a:lnTo>
                  <a:pt x="2091277" y="113339"/>
                </a:lnTo>
                <a:lnTo>
                  <a:pt x="2029253" y="95059"/>
                </a:lnTo>
                <a:lnTo>
                  <a:pt x="1962306" y="78124"/>
                </a:lnTo>
                <a:lnTo>
                  <a:pt x="1890741" y="62618"/>
                </a:lnTo>
                <a:lnTo>
                  <a:pt x="1814865" y="48623"/>
                </a:lnTo>
                <a:lnTo>
                  <a:pt x="1734983" y="36223"/>
                </a:lnTo>
                <a:lnTo>
                  <a:pt x="1651402" y="25503"/>
                </a:lnTo>
                <a:lnTo>
                  <a:pt x="1564428" y="16544"/>
                </a:lnTo>
                <a:lnTo>
                  <a:pt x="1474367" y="9431"/>
                </a:lnTo>
                <a:lnTo>
                  <a:pt x="1381524" y="4247"/>
                </a:lnTo>
                <a:lnTo>
                  <a:pt x="1286206" y="1075"/>
                </a:lnTo>
                <a:lnTo>
                  <a:pt x="1188720" y="0"/>
                </a:lnTo>
                <a:lnTo>
                  <a:pt x="1091233" y="1075"/>
                </a:lnTo>
                <a:lnTo>
                  <a:pt x="995915" y="4247"/>
                </a:lnTo>
                <a:lnTo>
                  <a:pt x="903072" y="9431"/>
                </a:lnTo>
                <a:lnTo>
                  <a:pt x="813011" y="16544"/>
                </a:lnTo>
                <a:lnTo>
                  <a:pt x="726037" y="25503"/>
                </a:lnTo>
                <a:lnTo>
                  <a:pt x="642456" y="36223"/>
                </a:lnTo>
                <a:lnTo>
                  <a:pt x="562574" y="48623"/>
                </a:lnTo>
                <a:lnTo>
                  <a:pt x="486698" y="62618"/>
                </a:lnTo>
                <a:lnTo>
                  <a:pt x="415133" y="78124"/>
                </a:lnTo>
                <a:lnTo>
                  <a:pt x="348186" y="95059"/>
                </a:lnTo>
                <a:lnTo>
                  <a:pt x="286162" y="113339"/>
                </a:lnTo>
                <a:lnTo>
                  <a:pt x="229368" y="132880"/>
                </a:lnTo>
                <a:lnTo>
                  <a:pt x="178109" y="153599"/>
                </a:lnTo>
                <a:lnTo>
                  <a:pt x="132692" y="175413"/>
                </a:lnTo>
                <a:lnTo>
                  <a:pt x="93422" y="198239"/>
                </a:lnTo>
                <a:lnTo>
                  <a:pt x="60606" y="221991"/>
                </a:lnTo>
                <a:lnTo>
                  <a:pt x="15559" y="271947"/>
                </a:lnTo>
                <a:lnTo>
                  <a:pt x="3940" y="297982"/>
                </a:lnTo>
                <a:lnTo>
                  <a:pt x="0" y="324612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6296" y="3416807"/>
            <a:ext cx="5949696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6177" y="950366"/>
            <a:ext cx="641442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2</a:t>
            </a:r>
            <a:r>
              <a:rPr sz="6600" spc="0" baseline="3103" dirty="0">
                <a:latin typeface="Calibri"/>
                <a:cs typeface="Calibri"/>
              </a:rPr>
              <a:t>.2 Der</a:t>
            </a:r>
            <a:r>
              <a:rPr sz="6600" spc="-4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69" baseline="3103" dirty="0">
                <a:latin typeface="Calibri"/>
                <a:cs typeface="Calibri"/>
              </a:rPr>
              <a:t>r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Rau</a:t>
            </a:r>
            <a:r>
              <a:rPr sz="6600" spc="-14" baseline="3103" dirty="0">
                <a:latin typeface="Calibri"/>
                <a:cs typeface="Calibri"/>
              </a:rPr>
              <a:t>m</a:t>
            </a:r>
            <a:r>
              <a:rPr sz="6600" spc="0" baseline="3103" dirty="0">
                <a:latin typeface="Calibri"/>
                <a:cs typeface="Calibri"/>
              </a:rPr>
              <a:t>schen</a:t>
            </a:r>
            <a:r>
              <a:rPr sz="6600" spc="-164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el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834" y="2383028"/>
            <a:ext cx="6795080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44" baseline="2482" dirty="0">
                <a:latin typeface="Calibri"/>
                <a:cs typeface="Calibri"/>
              </a:rPr>
              <a:t>r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Ra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sche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el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</a:t>
            </a:r>
            <a:r>
              <a:rPr sz="3300" spc="-1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d</a:t>
            </a:r>
            <a:r>
              <a:rPr sz="3300" spc="-50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ft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in ei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Sc</a:t>
            </a:r>
            <a:r>
              <a:rPr sz="3300" spc="-1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la</a:t>
            </a:r>
            <a:r>
              <a:rPr sz="3300" spc="-14" baseline="2482" dirty="0">
                <a:latin typeface="Calibri"/>
                <a:cs typeface="Calibri"/>
              </a:rPr>
              <a:t>n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ie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-19" baseline="1241" dirty="0">
                <a:latin typeface="Calibri"/>
                <a:cs typeface="Calibri"/>
              </a:rPr>
              <a:t>e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 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st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s </a:t>
            </a:r>
            <a:r>
              <a:rPr sz="3300" spc="-29" baseline="1241" dirty="0">
                <a:latin typeface="Calibri"/>
                <a:cs typeface="Calibri"/>
              </a:rPr>
              <a:t>z</a:t>
            </a:r>
            <a:r>
              <a:rPr sz="3300" spc="-19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P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ase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535" y="4664202"/>
            <a:ext cx="1092454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P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ase: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8970" y="4664202"/>
            <a:ext cx="5561213" cy="1311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 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suc</a:t>
            </a:r>
            <a:r>
              <a:rPr sz="3300" spc="-1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ie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34" baseline="2482" dirty="0">
                <a:latin typeface="Calibri"/>
                <a:cs typeface="Calibri"/>
              </a:rPr>
              <a:t>P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siti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4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in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ee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Ra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34" baseline="2482" dirty="0">
                <a:latin typeface="Calibri"/>
                <a:cs typeface="Calibri"/>
              </a:rPr>
              <a:t>m</a:t>
            </a:r>
            <a:r>
              <a:rPr sz="3300" spc="-4" baseline="2482" dirty="0">
                <a:latin typeface="Calibri"/>
                <a:cs typeface="Calibri"/>
              </a:rPr>
              <a:t>-</a:t>
            </a:r>
            <a:r>
              <a:rPr sz="3300" spc="0" baseline="2482" dirty="0">
                <a:latin typeface="Calibri"/>
                <a:cs typeface="Calibri"/>
              </a:rPr>
              <a:t>B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je.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- 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eh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49" baseline="1241" dirty="0">
                <a:latin typeface="Calibri"/>
                <a:cs typeface="Calibri"/>
              </a:rPr>
              <a:t> 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e,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endParaRPr sz="2200">
              <a:latin typeface="Calibri"/>
              <a:cs typeface="Calibri"/>
            </a:endParaRPr>
          </a:p>
          <a:p>
            <a:pPr marL="140716" marR="42062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k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34" baseline="1241" dirty="0">
                <a:latin typeface="Calibri"/>
                <a:cs typeface="Calibri"/>
              </a:rPr>
              <a:t>P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siti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4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ee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an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der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Ra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2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-B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</a:t>
            </a:r>
            <a:endParaRPr sz="2200">
              <a:latin typeface="Calibri"/>
              <a:cs typeface="Calibri"/>
            </a:endParaRPr>
          </a:p>
          <a:p>
            <a:pPr marL="140716" marR="42062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üb</a:t>
            </a:r>
            <a:r>
              <a:rPr sz="3300" spc="0" baseline="1241" dirty="0">
                <a:latin typeface="Calibri"/>
                <a:cs typeface="Calibri"/>
              </a:rPr>
              <a:t>erh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691639" y="2490216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1576" y="2298192"/>
            <a:ext cx="5193791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5952" y="2423160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6800" y="950366"/>
            <a:ext cx="85540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spc="4" baseline="3103" dirty="0">
                <a:latin typeface="Calibri"/>
                <a:cs typeface="Calibri"/>
              </a:rPr>
              <a:t>2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r>
              <a:rPr lang="de-CH" sz="6600" spc="0" baseline="3103" dirty="0">
                <a:latin typeface="Calibri"/>
                <a:cs typeface="Calibri"/>
              </a:rPr>
              <a:t>3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8975" y="950366"/>
            <a:ext cx="5919962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14" baseline="3103" dirty="0">
                <a:latin typeface="Calibri"/>
                <a:cs typeface="Calibri"/>
              </a:rPr>
              <a:t>D</a:t>
            </a:r>
            <a:r>
              <a:rPr sz="6600" spc="0" baseline="3103" dirty="0">
                <a:latin typeface="Calibri"/>
                <a:cs typeface="Calibri"/>
              </a:rPr>
              <a:t>er</a:t>
            </a:r>
            <a:r>
              <a:rPr sz="6600" spc="-27" baseline="3103" dirty="0">
                <a:latin typeface="Calibri"/>
                <a:cs typeface="Calibri"/>
              </a:rPr>
              <a:t> </a:t>
            </a:r>
            <a:r>
              <a:rPr sz="6600" spc="-44" baseline="3103" dirty="0">
                <a:latin typeface="Calibri"/>
                <a:cs typeface="Calibri"/>
              </a:rPr>
              <a:t>zw</a:t>
            </a:r>
            <a:r>
              <a:rPr sz="6600" spc="0" baseline="3103" dirty="0">
                <a:latin typeface="Calibri"/>
                <a:cs typeface="Calibri"/>
              </a:rPr>
              <a:t>ei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40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Rau</a:t>
            </a:r>
            <a:r>
              <a:rPr sz="6600" spc="-14" baseline="3103" dirty="0">
                <a:latin typeface="Calibri"/>
                <a:cs typeface="Calibri"/>
              </a:rPr>
              <a:t>m</a:t>
            </a:r>
            <a:r>
              <a:rPr sz="6600" spc="0" baseline="3103" dirty="0">
                <a:latin typeface="Calibri"/>
                <a:cs typeface="Calibri"/>
              </a:rPr>
              <a:t>schen</a:t>
            </a:r>
            <a:r>
              <a:rPr sz="6600" spc="-164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el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6454" y="2079244"/>
            <a:ext cx="19196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4626" y="2453640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8155" y="2523109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4972" y="2698140"/>
            <a:ext cx="524019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tabLst>
                <a:tab pos="5181600" algn="l"/>
              </a:tabLst>
            </a:pPr>
            <a:r>
              <a:rPr sz="2700" u="heavy" baseline="3034" dirty="0">
                <a:latin typeface="Calibri"/>
                <a:cs typeface="Calibri"/>
              </a:rPr>
              <a:t>                                             </a:t>
            </a:r>
            <a:r>
              <a:rPr sz="2700" u="heavy" spc="-25" baseline="3034" dirty="0">
                <a:latin typeface="Calibri"/>
                <a:cs typeface="Calibri"/>
              </a:rPr>
              <a:t> </a:t>
            </a:r>
            <a:r>
              <a:rPr sz="2700" u="heavy" spc="0" baseline="3034" dirty="0">
                <a:latin typeface="Calibri"/>
                <a:cs typeface="Calibri"/>
              </a:rPr>
              <a:t>B 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036" y="3718712"/>
            <a:ext cx="7286104" cy="1312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In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der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50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el </a:t>
            </a:r>
            <a:r>
              <a:rPr sz="3300" spc="-44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den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-34" baseline="2482" dirty="0">
                <a:latin typeface="Calibri"/>
                <a:cs typeface="Calibri"/>
              </a:rPr>
              <a:t>z</a:t>
            </a:r>
            <a:r>
              <a:rPr sz="3300" spc="-14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Ra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sc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75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el</a:t>
            </a:r>
            <a:r>
              <a:rPr sz="3300" spc="-3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ic</a:t>
            </a:r>
            <a:r>
              <a:rPr sz="3300" spc="-3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em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5"/>
              </a:lnSpc>
              <a:spcBef>
                <a:spcPts val="14"/>
              </a:spcBef>
            </a:pP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6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eg (B</a:t>
            </a:r>
            <a:r>
              <a:rPr sz="3300" spc="4" baseline="1241" dirty="0">
                <a:latin typeface="Calibri"/>
                <a:cs typeface="Calibri"/>
              </a:rPr>
              <a:t>)</a:t>
            </a:r>
            <a:r>
              <a:rPr sz="3300" spc="0" baseline="1241" dirty="0">
                <a:latin typeface="Calibri"/>
                <a:cs typeface="Calibri"/>
              </a:rPr>
              <a:t>,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4" baseline="1241" dirty="0">
                <a:latin typeface="Calibri"/>
                <a:cs typeface="Calibri"/>
              </a:rPr>
              <a:t>nd</a:t>
            </a:r>
            <a:r>
              <a:rPr sz="3300" spc="0" baseline="1241" dirty="0">
                <a:latin typeface="Calibri"/>
                <a:cs typeface="Calibri"/>
              </a:rPr>
              <a:t>ern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em leic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9" baseline="1241" dirty="0">
                <a:latin typeface="Calibri"/>
                <a:cs typeface="Calibri"/>
              </a:rPr>
              <a:t>v</a:t>
            </a:r>
            <a:r>
              <a:rPr sz="3300" spc="-4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(A).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So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ach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19" baseline="1241" dirty="0">
                <a:latin typeface="Calibri"/>
                <a:cs typeface="Calibri"/>
              </a:rPr>
              <a:t>e</a:t>
            </a: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eien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Wi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L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25" baseline="1241" dirty="0">
                <a:latin typeface="Calibri"/>
                <a:cs typeface="Calibri"/>
              </a:rPr>
              <a:t>v</a:t>
            </a: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ä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-34" baseline="1241" dirty="0">
                <a:latin typeface="Calibri"/>
                <a:cs typeface="Calibri"/>
              </a:rPr>
              <a:t>p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eh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bei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ier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4" baseline="1241" dirty="0">
                <a:latin typeface="Calibri"/>
                <a:cs typeface="Calibri"/>
              </a:rPr>
              <a:t>nn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9" baseline="1241" dirty="0">
                <a:latin typeface="Calibri"/>
                <a:cs typeface="Calibri"/>
              </a:rPr>
              <a:t>p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siti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7672" y="2742819"/>
            <a:ext cx="23735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445686" y="2742819"/>
            <a:ext cx="26824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Pfeil nach rechts 15"/>
          <p:cNvSpPr/>
          <p:nvPr/>
        </p:nvSpPr>
        <p:spPr>
          <a:xfrm rot="5400000">
            <a:off x="4338902" y="1599513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1941576" y="3429000"/>
            <a:ext cx="5186552" cy="0"/>
          </a:xfrm>
          <a:prstGeom prst="straightConnector1">
            <a:avLst/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115568" y="2240279"/>
            <a:ext cx="3505200" cy="394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90343" y="2239010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8895" y="3288817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019" y="403250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652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3835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877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9771" y="5413578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43" y="6153023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69363" y="3490103"/>
            <a:ext cx="35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2. Erster Raumschenkel</a:t>
            </a:r>
            <a:endParaRPr lang="en-US" sz="2800" dirty="0"/>
          </a:p>
        </p:txBody>
      </p:sp>
      <p:sp>
        <p:nvSpPr>
          <p:cNvPr id="20" name="Textfeld 19"/>
          <p:cNvSpPr txBox="1"/>
          <p:nvPr/>
        </p:nvSpPr>
        <p:spPr>
          <a:xfrm>
            <a:off x="5236573" y="1876964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4 Gruppen:</a:t>
            </a:r>
            <a:endParaRPr lang="en-US" sz="2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525087" y="2756684"/>
            <a:ext cx="8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Start</a:t>
            </a:r>
            <a:endParaRPr lang="en-US" sz="2800" dirty="0"/>
          </a:p>
        </p:txBody>
      </p:sp>
      <p:sp>
        <p:nvSpPr>
          <p:cNvPr id="23" name="Textfeld 22"/>
          <p:cNvSpPr txBox="1"/>
          <p:nvPr/>
        </p:nvSpPr>
        <p:spPr>
          <a:xfrm>
            <a:off x="5167809" y="3154359"/>
            <a:ext cx="215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1. Erste Kreuz</a:t>
            </a:r>
            <a:endParaRPr lang="en-US" sz="2800" dirty="0"/>
          </a:p>
        </p:txBody>
      </p:sp>
      <p:sp>
        <p:nvSpPr>
          <p:cNvPr id="25" name="Textfeld 24"/>
          <p:cNvSpPr txBox="1"/>
          <p:nvPr/>
        </p:nvSpPr>
        <p:spPr>
          <a:xfrm>
            <a:off x="5174551" y="3849034"/>
            <a:ext cx="360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3. Erste Vorwindstrecke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186390" y="4203777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4. Zweite Kreuz</a:t>
            </a:r>
            <a:endParaRPr lang="en-US" sz="2800" dirty="0"/>
          </a:p>
        </p:txBody>
      </p:sp>
      <p:sp>
        <p:nvSpPr>
          <p:cNvPr id="27" name="Textfeld 26"/>
          <p:cNvSpPr txBox="1"/>
          <p:nvPr/>
        </p:nvSpPr>
        <p:spPr>
          <a:xfrm>
            <a:off x="5167809" y="4583470"/>
            <a:ext cx="3850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3. Zweite Vorwindstrecke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169363" y="4938213"/>
            <a:ext cx="382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2. Zweiter Raumschenkel</a:t>
            </a:r>
            <a:endParaRPr lang="en-US" sz="2800" dirty="0"/>
          </a:p>
        </p:txBody>
      </p:sp>
      <p:sp>
        <p:nvSpPr>
          <p:cNvPr id="29" name="Textfeld 28"/>
          <p:cNvSpPr txBox="1"/>
          <p:nvPr/>
        </p:nvSpPr>
        <p:spPr>
          <a:xfrm>
            <a:off x="5163644" y="5317906"/>
            <a:ext cx="184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4. Zielkreuz</a:t>
            </a:r>
            <a:endParaRPr lang="en-US" sz="2800" dirty="0"/>
          </a:p>
        </p:txBody>
      </p:sp>
      <p:sp>
        <p:nvSpPr>
          <p:cNvPr id="30" name="object 15"/>
          <p:cNvSpPr txBox="1"/>
          <p:nvPr/>
        </p:nvSpPr>
        <p:spPr>
          <a:xfrm>
            <a:off x="3119818" y="946224"/>
            <a:ext cx="300189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baseline="3103" dirty="0">
                <a:latin typeface="Calibri"/>
                <a:cs typeface="Calibri"/>
              </a:rPr>
              <a:t>Uns</a:t>
            </a:r>
            <a:r>
              <a:rPr sz="6600" b="1" spc="0" baseline="3103" dirty="0" err="1">
                <a:latin typeface="Calibri"/>
                <a:cs typeface="Calibri"/>
              </a:rPr>
              <a:t>er</a:t>
            </a:r>
            <a:r>
              <a:rPr lang="de-CH" sz="6600" b="1" spc="0" baseline="3103" dirty="0">
                <a:latin typeface="Calibri"/>
                <a:cs typeface="Calibri"/>
              </a:rPr>
              <a:t> Lauf:</a:t>
            </a:r>
            <a:endParaRPr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58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16608" y="2307336"/>
            <a:ext cx="600456" cy="3474720"/>
          </a:xfrm>
          <a:custGeom>
            <a:avLst/>
            <a:gdLst/>
            <a:ahLst/>
            <a:cxnLst/>
            <a:rect l="l" t="t" r="r" b="b"/>
            <a:pathLst>
              <a:path w="600456" h="3474720">
                <a:moveTo>
                  <a:pt x="0" y="1737359"/>
                </a:moveTo>
                <a:lnTo>
                  <a:pt x="994" y="1879846"/>
                </a:lnTo>
                <a:lnTo>
                  <a:pt x="3928" y="2019160"/>
                </a:lnTo>
                <a:lnTo>
                  <a:pt x="8722" y="2154857"/>
                </a:lnTo>
                <a:lnTo>
                  <a:pt x="15300" y="2286487"/>
                </a:lnTo>
                <a:lnTo>
                  <a:pt x="23586" y="2413605"/>
                </a:lnTo>
                <a:lnTo>
                  <a:pt x="33501" y="2535762"/>
                </a:lnTo>
                <a:lnTo>
                  <a:pt x="44968" y="2652512"/>
                </a:lnTo>
                <a:lnTo>
                  <a:pt x="57912" y="2763408"/>
                </a:lnTo>
                <a:lnTo>
                  <a:pt x="72253" y="2868002"/>
                </a:lnTo>
                <a:lnTo>
                  <a:pt x="87915" y="2965846"/>
                </a:lnTo>
                <a:lnTo>
                  <a:pt x="104822" y="3056495"/>
                </a:lnTo>
                <a:lnTo>
                  <a:pt x="122895" y="3139500"/>
                </a:lnTo>
                <a:lnTo>
                  <a:pt x="142058" y="3214415"/>
                </a:lnTo>
                <a:lnTo>
                  <a:pt x="162233" y="3280792"/>
                </a:lnTo>
                <a:lnTo>
                  <a:pt x="183344" y="3338185"/>
                </a:lnTo>
                <a:lnTo>
                  <a:pt x="205313" y="3386145"/>
                </a:lnTo>
                <a:lnTo>
                  <a:pt x="228063" y="3424225"/>
                </a:lnTo>
                <a:lnTo>
                  <a:pt x="275597" y="3468960"/>
                </a:lnTo>
                <a:lnTo>
                  <a:pt x="300228" y="3474720"/>
                </a:lnTo>
                <a:lnTo>
                  <a:pt x="324858" y="3468960"/>
                </a:lnTo>
                <a:lnTo>
                  <a:pt x="372392" y="3424225"/>
                </a:lnTo>
                <a:lnTo>
                  <a:pt x="395142" y="3386145"/>
                </a:lnTo>
                <a:lnTo>
                  <a:pt x="417111" y="3338185"/>
                </a:lnTo>
                <a:lnTo>
                  <a:pt x="438222" y="3280792"/>
                </a:lnTo>
                <a:lnTo>
                  <a:pt x="458397" y="3214415"/>
                </a:lnTo>
                <a:lnTo>
                  <a:pt x="477560" y="3139500"/>
                </a:lnTo>
                <a:lnTo>
                  <a:pt x="495633" y="3056495"/>
                </a:lnTo>
                <a:lnTo>
                  <a:pt x="512540" y="2965846"/>
                </a:lnTo>
                <a:lnTo>
                  <a:pt x="528202" y="2868002"/>
                </a:lnTo>
                <a:lnTo>
                  <a:pt x="542544" y="2763408"/>
                </a:lnTo>
                <a:lnTo>
                  <a:pt x="555487" y="2652512"/>
                </a:lnTo>
                <a:lnTo>
                  <a:pt x="566954" y="2535762"/>
                </a:lnTo>
                <a:lnTo>
                  <a:pt x="576869" y="2413605"/>
                </a:lnTo>
                <a:lnTo>
                  <a:pt x="585155" y="2286487"/>
                </a:lnTo>
                <a:lnTo>
                  <a:pt x="591733" y="2154857"/>
                </a:lnTo>
                <a:lnTo>
                  <a:pt x="596527" y="2019160"/>
                </a:lnTo>
                <a:lnTo>
                  <a:pt x="599461" y="1879846"/>
                </a:lnTo>
                <a:lnTo>
                  <a:pt x="600456" y="1737359"/>
                </a:lnTo>
                <a:lnTo>
                  <a:pt x="599461" y="1594873"/>
                </a:lnTo>
                <a:lnTo>
                  <a:pt x="596527" y="1455559"/>
                </a:lnTo>
                <a:lnTo>
                  <a:pt x="591733" y="1319862"/>
                </a:lnTo>
                <a:lnTo>
                  <a:pt x="585155" y="1188232"/>
                </a:lnTo>
                <a:lnTo>
                  <a:pt x="576869" y="1061114"/>
                </a:lnTo>
                <a:lnTo>
                  <a:pt x="566954" y="938957"/>
                </a:lnTo>
                <a:lnTo>
                  <a:pt x="555487" y="822207"/>
                </a:lnTo>
                <a:lnTo>
                  <a:pt x="542544" y="711311"/>
                </a:lnTo>
                <a:lnTo>
                  <a:pt x="528202" y="606717"/>
                </a:lnTo>
                <a:lnTo>
                  <a:pt x="512540" y="508873"/>
                </a:lnTo>
                <a:lnTo>
                  <a:pt x="495633" y="418224"/>
                </a:lnTo>
                <a:lnTo>
                  <a:pt x="477560" y="335219"/>
                </a:lnTo>
                <a:lnTo>
                  <a:pt x="458397" y="260304"/>
                </a:lnTo>
                <a:lnTo>
                  <a:pt x="438222" y="193927"/>
                </a:lnTo>
                <a:lnTo>
                  <a:pt x="417111" y="136534"/>
                </a:lnTo>
                <a:lnTo>
                  <a:pt x="395142" y="88574"/>
                </a:lnTo>
                <a:lnTo>
                  <a:pt x="372392" y="50494"/>
                </a:lnTo>
                <a:lnTo>
                  <a:pt x="324858" y="5759"/>
                </a:lnTo>
                <a:lnTo>
                  <a:pt x="300228" y="0"/>
                </a:lnTo>
                <a:lnTo>
                  <a:pt x="275597" y="5759"/>
                </a:lnTo>
                <a:lnTo>
                  <a:pt x="228063" y="50494"/>
                </a:lnTo>
                <a:lnTo>
                  <a:pt x="205313" y="88574"/>
                </a:lnTo>
                <a:lnTo>
                  <a:pt x="183344" y="136534"/>
                </a:lnTo>
                <a:lnTo>
                  <a:pt x="162233" y="193927"/>
                </a:lnTo>
                <a:lnTo>
                  <a:pt x="142058" y="260304"/>
                </a:lnTo>
                <a:lnTo>
                  <a:pt x="122895" y="335219"/>
                </a:lnTo>
                <a:lnTo>
                  <a:pt x="104822" y="418224"/>
                </a:lnTo>
                <a:lnTo>
                  <a:pt x="87915" y="508873"/>
                </a:lnTo>
                <a:lnTo>
                  <a:pt x="72253" y="606717"/>
                </a:lnTo>
                <a:lnTo>
                  <a:pt x="57912" y="711311"/>
                </a:lnTo>
                <a:lnTo>
                  <a:pt x="44968" y="822207"/>
                </a:lnTo>
                <a:lnTo>
                  <a:pt x="33501" y="938957"/>
                </a:lnTo>
                <a:lnTo>
                  <a:pt x="23586" y="1061114"/>
                </a:lnTo>
                <a:lnTo>
                  <a:pt x="15300" y="1188232"/>
                </a:lnTo>
                <a:lnTo>
                  <a:pt x="8722" y="1319862"/>
                </a:lnTo>
                <a:lnTo>
                  <a:pt x="3928" y="1455559"/>
                </a:lnTo>
                <a:lnTo>
                  <a:pt x="994" y="1594873"/>
                </a:lnTo>
                <a:lnTo>
                  <a:pt x="0" y="173735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8760" y="1996439"/>
            <a:ext cx="38481" cy="3978008"/>
          </a:xfrm>
          <a:custGeom>
            <a:avLst/>
            <a:gdLst/>
            <a:ahLst/>
            <a:cxnLst/>
            <a:rect l="l" t="t" r="r" b="b"/>
            <a:pathLst>
              <a:path w="38481" h="3978008">
                <a:moveTo>
                  <a:pt x="38481" y="0"/>
                </a:moveTo>
                <a:lnTo>
                  <a:pt x="0" y="3978008"/>
                </a:lnTo>
              </a:path>
            </a:pathLst>
          </a:custGeom>
          <a:ln w="18287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2924" y="1972055"/>
            <a:ext cx="737396" cy="4011168"/>
          </a:xfrm>
          <a:custGeom>
            <a:avLst/>
            <a:gdLst/>
            <a:ahLst/>
            <a:cxnLst/>
            <a:rect l="l" t="t" r="r" b="b"/>
            <a:pathLst>
              <a:path w="737396" h="4011168">
                <a:moveTo>
                  <a:pt x="221776" y="0"/>
                </a:moveTo>
                <a:lnTo>
                  <a:pt x="179754" y="42728"/>
                </a:lnTo>
                <a:lnTo>
                  <a:pt x="139098" y="86256"/>
                </a:lnTo>
                <a:lnTo>
                  <a:pt x="101169" y="131380"/>
                </a:lnTo>
                <a:lnTo>
                  <a:pt x="67326" y="178901"/>
                </a:lnTo>
                <a:lnTo>
                  <a:pt x="38928" y="229616"/>
                </a:lnTo>
                <a:lnTo>
                  <a:pt x="17334" y="284323"/>
                </a:lnTo>
                <a:lnTo>
                  <a:pt x="3905" y="343822"/>
                </a:lnTo>
                <a:lnTo>
                  <a:pt x="0" y="408911"/>
                </a:lnTo>
                <a:lnTo>
                  <a:pt x="2043" y="443801"/>
                </a:lnTo>
                <a:lnTo>
                  <a:pt x="6977" y="480389"/>
                </a:lnTo>
                <a:lnTo>
                  <a:pt x="14971" y="518773"/>
                </a:lnTo>
                <a:lnTo>
                  <a:pt x="26196" y="559054"/>
                </a:lnTo>
                <a:lnTo>
                  <a:pt x="42889" y="601541"/>
                </a:lnTo>
                <a:lnTo>
                  <a:pt x="66649" y="646360"/>
                </a:lnTo>
                <a:lnTo>
                  <a:pt x="96629" y="693336"/>
                </a:lnTo>
                <a:lnTo>
                  <a:pt x="131982" y="742290"/>
                </a:lnTo>
                <a:lnTo>
                  <a:pt x="171861" y="793047"/>
                </a:lnTo>
                <a:lnTo>
                  <a:pt x="215420" y="845430"/>
                </a:lnTo>
                <a:lnTo>
                  <a:pt x="261811" y="899262"/>
                </a:lnTo>
                <a:lnTo>
                  <a:pt x="310188" y="954367"/>
                </a:lnTo>
                <a:lnTo>
                  <a:pt x="359705" y="1010568"/>
                </a:lnTo>
                <a:lnTo>
                  <a:pt x="409514" y="1067689"/>
                </a:lnTo>
                <a:lnTo>
                  <a:pt x="458768" y="1125552"/>
                </a:lnTo>
                <a:lnTo>
                  <a:pt x="506622" y="1183982"/>
                </a:lnTo>
                <a:lnTo>
                  <a:pt x="552227" y="1242802"/>
                </a:lnTo>
                <a:lnTo>
                  <a:pt x="594738" y="1301834"/>
                </a:lnTo>
                <a:lnTo>
                  <a:pt x="633308" y="1360904"/>
                </a:lnTo>
                <a:lnTo>
                  <a:pt x="667089" y="1419833"/>
                </a:lnTo>
                <a:lnTo>
                  <a:pt x="695235" y="1478446"/>
                </a:lnTo>
                <a:lnTo>
                  <a:pt x="716900" y="1536565"/>
                </a:lnTo>
                <a:lnTo>
                  <a:pt x="731235" y="1594015"/>
                </a:lnTo>
                <a:lnTo>
                  <a:pt x="737396" y="1650619"/>
                </a:lnTo>
                <a:lnTo>
                  <a:pt x="734671" y="1707271"/>
                </a:lnTo>
                <a:lnTo>
                  <a:pt x="723544" y="1764891"/>
                </a:lnTo>
                <a:lnTo>
                  <a:pt x="704902" y="1823336"/>
                </a:lnTo>
                <a:lnTo>
                  <a:pt x="679630" y="1882462"/>
                </a:lnTo>
                <a:lnTo>
                  <a:pt x="648617" y="1942125"/>
                </a:lnTo>
                <a:lnTo>
                  <a:pt x="612748" y="2002184"/>
                </a:lnTo>
                <a:lnTo>
                  <a:pt x="572911" y="2062494"/>
                </a:lnTo>
                <a:lnTo>
                  <a:pt x="529992" y="2122912"/>
                </a:lnTo>
                <a:lnTo>
                  <a:pt x="484877" y="2183296"/>
                </a:lnTo>
                <a:lnTo>
                  <a:pt x="438454" y="2243502"/>
                </a:lnTo>
                <a:lnTo>
                  <a:pt x="391609" y="2303387"/>
                </a:lnTo>
                <a:lnTo>
                  <a:pt x="345228" y="2362808"/>
                </a:lnTo>
                <a:lnTo>
                  <a:pt x="300199" y="2421622"/>
                </a:lnTo>
                <a:lnTo>
                  <a:pt x="257408" y="2479685"/>
                </a:lnTo>
                <a:lnTo>
                  <a:pt x="217742" y="2536854"/>
                </a:lnTo>
                <a:lnTo>
                  <a:pt x="182087" y="2592987"/>
                </a:lnTo>
                <a:lnTo>
                  <a:pt x="151330" y="2647940"/>
                </a:lnTo>
                <a:lnTo>
                  <a:pt x="126359" y="2701569"/>
                </a:lnTo>
                <a:lnTo>
                  <a:pt x="108058" y="2753733"/>
                </a:lnTo>
                <a:lnTo>
                  <a:pt x="97316" y="2804287"/>
                </a:lnTo>
                <a:lnTo>
                  <a:pt x="93900" y="2853767"/>
                </a:lnTo>
                <a:lnTo>
                  <a:pt x="96568" y="2902768"/>
                </a:lnTo>
                <a:lnTo>
                  <a:pt x="104695" y="2951234"/>
                </a:lnTo>
                <a:lnTo>
                  <a:pt x="117652" y="2999107"/>
                </a:lnTo>
                <a:lnTo>
                  <a:pt x="134815" y="3046331"/>
                </a:lnTo>
                <a:lnTo>
                  <a:pt x="155555" y="3092850"/>
                </a:lnTo>
                <a:lnTo>
                  <a:pt x="179247" y="3138607"/>
                </a:lnTo>
                <a:lnTo>
                  <a:pt x="205264" y="3183547"/>
                </a:lnTo>
                <a:lnTo>
                  <a:pt x="232979" y="3227611"/>
                </a:lnTo>
                <a:lnTo>
                  <a:pt x="261765" y="3270745"/>
                </a:lnTo>
                <a:lnTo>
                  <a:pt x="290996" y="3312891"/>
                </a:lnTo>
                <a:lnTo>
                  <a:pt x="320046" y="3353993"/>
                </a:lnTo>
                <a:lnTo>
                  <a:pt x="348286" y="3393994"/>
                </a:lnTo>
                <a:lnTo>
                  <a:pt x="375092" y="3432839"/>
                </a:lnTo>
                <a:lnTo>
                  <a:pt x="399836" y="3470470"/>
                </a:lnTo>
                <a:lnTo>
                  <a:pt x="421891" y="3506831"/>
                </a:lnTo>
                <a:lnTo>
                  <a:pt x="440632" y="3541866"/>
                </a:lnTo>
                <a:lnTo>
                  <a:pt x="455431" y="3575518"/>
                </a:lnTo>
                <a:lnTo>
                  <a:pt x="465661" y="3607731"/>
                </a:lnTo>
                <a:lnTo>
                  <a:pt x="470696" y="3638448"/>
                </a:lnTo>
                <a:lnTo>
                  <a:pt x="470628" y="3668116"/>
                </a:lnTo>
                <a:lnTo>
                  <a:pt x="466310" y="3697155"/>
                </a:lnTo>
                <a:lnTo>
                  <a:pt x="458204" y="3725469"/>
                </a:lnTo>
                <a:lnTo>
                  <a:pt x="446767" y="3752961"/>
                </a:lnTo>
                <a:lnTo>
                  <a:pt x="432461" y="3779534"/>
                </a:lnTo>
                <a:lnTo>
                  <a:pt x="415745" y="3805092"/>
                </a:lnTo>
                <a:lnTo>
                  <a:pt x="397079" y="3829539"/>
                </a:lnTo>
                <a:lnTo>
                  <a:pt x="376923" y="3852778"/>
                </a:lnTo>
                <a:lnTo>
                  <a:pt x="355737" y="3874712"/>
                </a:lnTo>
                <a:lnTo>
                  <a:pt x="333981" y="3895245"/>
                </a:lnTo>
                <a:lnTo>
                  <a:pt x="312113" y="3914281"/>
                </a:lnTo>
                <a:lnTo>
                  <a:pt x="290596" y="3931722"/>
                </a:lnTo>
                <a:lnTo>
                  <a:pt x="269887" y="3947474"/>
                </a:lnTo>
                <a:lnTo>
                  <a:pt x="250448" y="3961438"/>
                </a:lnTo>
                <a:lnTo>
                  <a:pt x="232738" y="3973518"/>
                </a:lnTo>
                <a:lnTo>
                  <a:pt x="204343" y="3991643"/>
                </a:lnTo>
                <a:lnTo>
                  <a:pt x="186216" y="4002290"/>
                </a:lnTo>
                <a:lnTo>
                  <a:pt x="177326" y="4011168"/>
                </a:lnTo>
              </a:path>
            </a:pathLst>
          </a:custGeom>
          <a:ln w="18288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376" y="2319528"/>
            <a:ext cx="600455" cy="3474720"/>
          </a:xfrm>
          <a:custGeom>
            <a:avLst/>
            <a:gdLst/>
            <a:ahLst/>
            <a:cxnLst/>
            <a:rect l="l" t="t" r="r" b="b"/>
            <a:pathLst>
              <a:path w="600455" h="3474720">
                <a:moveTo>
                  <a:pt x="0" y="1737360"/>
                </a:moveTo>
                <a:lnTo>
                  <a:pt x="995" y="1879846"/>
                </a:lnTo>
                <a:lnTo>
                  <a:pt x="3929" y="2019160"/>
                </a:lnTo>
                <a:lnTo>
                  <a:pt x="8725" y="2154857"/>
                </a:lnTo>
                <a:lnTo>
                  <a:pt x="15305" y="2286487"/>
                </a:lnTo>
                <a:lnTo>
                  <a:pt x="23593" y="2413605"/>
                </a:lnTo>
                <a:lnTo>
                  <a:pt x="33510" y="2535762"/>
                </a:lnTo>
                <a:lnTo>
                  <a:pt x="44981" y="2652512"/>
                </a:lnTo>
                <a:lnTo>
                  <a:pt x="57926" y="2763408"/>
                </a:lnTo>
                <a:lnTo>
                  <a:pt x="72270" y="2868002"/>
                </a:lnTo>
                <a:lnTo>
                  <a:pt x="87934" y="2965846"/>
                </a:lnTo>
                <a:lnTo>
                  <a:pt x="104842" y="3056495"/>
                </a:lnTo>
                <a:lnTo>
                  <a:pt x="122917" y="3139500"/>
                </a:lnTo>
                <a:lnTo>
                  <a:pt x="142080" y="3214415"/>
                </a:lnTo>
                <a:lnTo>
                  <a:pt x="162256" y="3280792"/>
                </a:lnTo>
                <a:lnTo>
                  <a:pt x="183365" y="3338185"/>
                </a:lnTo>
                <a:lnTo>
                  <a:pt x="205332" y="3386145"/>
                </a:lnTo>
                <a:lnTo>
                  <a:pt x="228079" y="3424225"/>
                </a:lnTo>
                <a:lnTo>
                  <a:pt x="275604" y="3468960"/>
                </a:lnTo>
                <a:lnTo>
                  <a:pt x="300227" y="3474720"/>
                </a:lnTo>
                <a:lnTo>
                  <a:pt x="324851" y="3468960"/>
                </a:lnTo>
                <a:lnTo>
                  <a:pt x="372376" y="3424225"/>
                </a:lnTo>
                <a:lnTo>
                  <a:pt x="395123" y="3386145"/>
                </a:lnTo>
                <a:lnTo>
                  <a:pt x="417090" y="3338185"/>
                </a:lnTo>
                <a:lnTo>
                  <a:pt x="438199" y="3280792"/>
                </a:lnTo>
                <a:lnTo>
                  <a:pt x="458375" y="3214415"/>
                </a:lnTo>
                <a:lnTo>
                  <a:pt x="477538" y="3139500"/>
                </a:lnTo>
                <a:lnTo>
                  <a:pt x="495613" y="3056495"/>
                </a:lnTo>
                <a:lnTo>
                  <a:pt x="512521" y="2965846"/>
                </a:lnTo>
                <a:lnTo>
                  <a:pt x="528185" y="2868002"/>
                </a:lnTo>
                <a:lnTo>
                  <a:pt x="542529" y="2763408"/>
                </a:lnTo>
                <a:lnTo>
                  <a:pt x="555474" y="2652512"/>
                </a:lnTo>
                <a:lnTo>
                  <a:pt x="566945" y="2535762"/>
                </a:lnTo>
                <a:lnTo>
                  <a:pt x="576862" y="2413605"/>
                </a:lnTo>
                <a:lnTo>
                  <a:pt x="585150" y="2286487"/>
                </a:lnTo>
                <a:lnTo>
                  <a:pt x="591730" y="2154857"/>
                </a:lnTo>
                <a:lnTo>
                  <a:pt x="596526" y="2019160"/>
                </a:lnTo>
                <a:lnTo>
                  <a:pt x="599460" y="1879846"/>
                </a:lnTo>
                <a:lnTo>
                  <a:pt x="600455" y="1737360"/>
                </a:lnTo>
                <a:lnTo>
                  <a:pt x="599460" y="1594873"/>
                </a:lnTo>
                <a:lnTo>
                  <a:pt x="596526" y="1455559"/>
                </a:lnTo>
                <a:lnTo>
                  <a:pt x="591730" y="1319862"/>
                </a:lnTo>
                <a:lnTo>
                  <a:pt x="585150" y="1188232"/>
                </a:lnTo>
                <a:lnTo>
                  <a:pt x="576862" y="1061114"/>
                </a:lnTo>
                <a:lnTo>
                  <a:pt x="566945" y="938957"/>
                </a:lnTo>
                <a:lnTo>
                  <a:pt x="555474" y="822207"/>
                </a:lnTo>
                <a:lnTo>
                  <a:pt x="542529" y="711311"/>
                </a:lnTo>
                <a:lnTo>
                  <a:pt x="528185" y="606717"/>
                </a:lnTo>
                <a:lnTo>
                  <a:pt x="512521" y="508873"/>
                </a:lnTo>
                <a:lnTo>
                  <a:pt x="495613" y="418224"/>
                </a:lnTo>
                <a:lnTo>
                  <a:pt x="477538" y="335219"/>
                </a:lnTo>
                <a:lnTo>
                  <a:pt x="458375" y="260304"/>
                </a:lnTo>
                <a:lnTo>
                  <a:pt x="438199" y="193927"/>
                </a:lnTo>
                <a:lnTo>
                  <a:pt x="417090" y="136534"/>
                </a:lnTo>
                <a:lnTo>
                  <a:pt x="395123" y="88574"/>
                </a:lnTo>
                <a:lnTo>
                  <a:pt x="372376" y="50494"/>
                </a:lnTo>
                <a:lnTo>
                  <a:pt x="324851" y="5759"/>
                </a:lnTo>
                <a:lnTo>
                  <a:pt x="300227" y="0"/>
                </a:lnTo>
                <a:lnTo>
                  <a:pt x="275604" y="5759"/>
                </a:lnTo>
                <a:lnTo>
                  <a:pt x="228079" y="50494"/>
                </a:lnTo>
                <a:lnTo>
                  <a:pt x="205332" y="88574"/>
                </a:lnTo>
                <a:lnTo>
                  <a:pt x="183365" y="136534"/>
                </a:lnTo>
                <a:lnTo>
                  <a:pt x="162256" y="193927"/>
                </a:lnTo>
                <a:lnTo>
                  <a:pt x="142080" y="260304"/>
                </a:lnTo>
                <a:lnTo>
                  <a:pt x="122917" y="335219"/>
                </a:lnTo>
                <a:lnTo>
                  <a:pt x="104842" y="418224"/>
                </a:lnTo>
                <a:lnTo>
                  <a:pt x="87934" y="508873"/>
                </a:lnTo>
                <a:lnTo>
                  <a:pt x="72270" y="606717"/>
                </a:lnTo>
                <a:lnTo>
                  <a:pt x="57926" y="711311"/>
                </a:lnTo>
                <a:lnTo>
                  <a:pt x="44981" y="822207"/>
                </a:lnTo>
                <a:lnTo>
                  <a:pt x="33510" y="938957"/>
                </a:lnTo>
                <a:lnTo>
                  <a:pt x="23593" y="1061114"/>
                </a:lnTo>
                <a:lnTo>
                  <a:pt x="15305" y="1188232"/>
                </a:lnTo>
                <a:lnTo>
                  <a:pt x="8725" y="1319862"/>
                </a:lnTo>
                <a:lnTo>
                  <a:pt x="3929" y="1455559"/>
                </a:lnTo>
                <a:lnTo>
                  <a:pt x="995" y="1594873"/>
                </a:lnTo>
                <a:lnTo>
                  <a:pt x="0" y="173736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3464" y="2061972"/>
            <a:ext cx="82296" cy="3929075"/>
          </a:xfrm>
          <a:custGeom>
            <a:avLst/>
            <a:gdLst/>
            <a:ahLst/>
            <a:cxnLst/>
            <a:rect l="l" t="t" r="r" b="b"/>
            <a:pathLst>
              <a:path w="82296" h="3929075">
                <a:moveTo>
                  <a:pt x="27432" y="3846779"/>
                </a:moveTo>
                <a:lnTo>
                  <a:pt x="0" y="3846779"/>
                </a:lnTo>
                <a:lnTo>
                  <a:pt x="41147" y="3929075"/>
                </a:lnTo>
                <a:lnTo>
                  <a:pt x="82296" y="3846779"/>
                </a:lnTo>
                <a:lnTo>
                  <a:pt x="54864" y="3846779"/>
                </a:lnTo>
                <a:lnTo>
                  <a:pt x="54864" y="3860507"/>
                </a:lnTo>
                <a:lnTo>
                  <a:pt x="27432" y="3860507"/>
                </a:lnTo>
                <a:lnTo>
                  <a:pt x="27432" y="3846779"/>
                </a:lnTo>
                <a:close/>
              </a:path>
              <a:path w="82296" h="3929075">
                <a:moveTo>
                  <a:pt x="27432" y="3860507"/>
                </a:moveTo>
                <a:lnTo>
                  <a:pt x="54864" y="3860507"/>
                </a:lnTo>
                <a:lnTo>
                  <a:pt x="54864" y="0"/>
                </a:lnTo>
                <a:lnTo>
                  <a:pt x="27432" y="0"/>
                </a:lnTo>
                <a:lnTo>
                  <a:pt x="27432" y="3860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98929" y="950366"/>
            <a:ext cx="5328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3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0320" y="950366"/>
            <a:ext cx="4499351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39" baseline="3103" dirty="0">
                <a:latin typeface="Calibri"/>
                <a:cs typeface="Calibri"/>
              </a:rPr>
              <a:t> </a:t>
            </a:r>
            <a:r>
              <a:rPr sz="6600" spc="-184" baseline="3103" dirty="0">
                <a:latin typeface="Calibri"/>
                <a:cs typeface="Calibri"/>
              </a:rPr>
              <a:t>V</a:t>
            </a:r>
            <a:r>
              <a:rPr sz="6600" spc="4" baseline="3103" dirty="0">
                <a:latin typeface="Calibri"/>
                <a:cs typeface="Calibri"/>
              </a:rPr>
              <a:t>o</a:t>
            </a:r>
            <a:r>
              <a:rPr sz="6600" spc="25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wind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0" baseline="3103" dirty="0">
                <a:latin typeface="Calibri"/>
                <a:cs typeface="Calibri"/>
              </a:rPr>
              <a:t>t</a:t>
            </a:r>
            <a:r>
              <a:rPr sz="6600" spc="-50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ec</a:t>
            </a:r>
            <a:r>
              <a:rPr sz="6600" spc="-164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7741" y="1883689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9905" y="2207285"/>
            <a:ext cx="5387041" cy="1983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50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9" baseline="2482" dirty="0">
                <a:latin typeface="Calibri"/>
                <a:cs typeface="Calibri"/>
              </a:rPr>
              <a:t> n</a:t>
            </a:r>
            <a:r>
              <a:rPr sz="3300" spc="0" baseline="2482" dirty="0">
                <a:latin typeface="Calibri"/>
                <a:cs typeface="Calibri"/>
              </a:rPr>
              <a:t>ie p</a:t>
            </a:r>
            <a:r>
              <a:rPr sz="3300" spc="-9" baseline="2482" dirty="0">
                <a:latin typeface="Calibri"/>
                <a:cs typeface="Calibri"/>
              </a:rPr>
              <a:t>l</a:t>
            </a:r>
            <a:r>
              <a:rPr sz="3300" spc="-25" baseline="2482" dirty="0">
                <a:latin typeface="Calibri"/>
                <a:cs typeface="Calibri"/>
              </a:rPr>
              <a:t>a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em Wi</a:t>
            </a:r>
            <a:r>
              <a:rPr sz="3300" spc="-9" baseline="2482" dirty="0">
                <a:latin typeface="Calibri"/>
                <a:cs typeface="Calibri"/>
              </a:rPr>
              <a:t>nd</a:t>
            </a:r>
            <a:r>
              <a:rPr sz="3300" spc="0" baseline="2482" dirty="0">
                <a:latin typeface="Calibri"/>
                <a:cs typeface="Calibri"/>
              </a:rPr>
              <a:t>,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so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  <a:spcBef>
                <a:spcPts val="14"/>
              </a:spcBef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9" baseline="1241" dirty="0">
                <a:latin typeface="Calibri"/>
                <a:cs typeface="Calibri"/>
              </a:rPr>
              <a:t>k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(sc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ar</a:t>
            </a:r>
            <a:r>
              <a:rPr sz="3300" spc="-59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en)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ie,</a:t>
            </a:r>
            <a:r>
              <a:rPr sz="3300" spc="-14" baseline="1241" dirty="0">
                <a:latin typeface="Calibri"/>
                <a:cs typeface="Calibri"/>
              </a:rPr>
              <a:t> w</a:t>
            </a:r>
            <a:r>
              <a:rPr sz="3300" spc="0" baseline="1241" dirty="0">
                <a:latin typeface="Calibri"/>
                <a:cs typeface="Calibri"/>
              </a:rPr>
              <a:t>eil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St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9" baseline="1241" dirty="0">
                <a:latin typeface="Calibri"/>
                <a:cs typeface="Calibri"/>
              </a:rPr>
              <a:t>öm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g</a:t>
            </a:r>
            <a:r>
              <a:rPr sz="3300" spc="-5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 dem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3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el n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ieser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la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sa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9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sc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eller!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iesem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5"/>
              </a:lnSpc>
              <a:spcBef>
                <a:spcPts val="0"/>
              </a:spcBef>
            </a:pP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sch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ts</a:t>
            </a:r>
            <a:r>
              <a:rPr sz="3300" spc="-5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üb</a:t>
            </a:r>
            <a:r>
              <a:rPr sz="3300" spc="0" baseline="1241" dirty="0">
                <a:latin typeface="Calibri"/>
                <a:cs typeface="Calibri"/>
              </a:rPr>
              <a:t>erp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-25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9905" y="4555617"/>
            <a:ext cx="5393452" cy="97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5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eher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f der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ec</a:t>
            </a:r>
            <a:r>
              <a:rPr sz="3300" spc="-25" baseline="2482" dirty="0">
                <a:latin typeface="Calibri"/>
                <a:cs typeface="Calibri"/>
              </a:rPr>
              <a:t>h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(b</a:t>
            </a:r>
            <a:r>
              <a:rPr sz="3300" spc="-9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en)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"/>
              </a:spcBef>
            </a:pP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(</a:t>
            </a:r>
            <a:r>
              <a:rPr sz="3300" spc="-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ün</a:t>
            </a:r>
            <a:r>
              <a:rPr sz="3300" spc="0" baseline="1241" dirty="0">
                <a:latin typeface="Calibri"/>
                <a:cs typeface="Calibri"/>
              </a:rPr>
              <a:t>en)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d</a:t>
            </a:r>
            <a:r>
              <a:rPr sz="3300" spc="0" baseline="1241" dirty="0">
                <a:latin typeface="Calibri"/>
                <a:cs typeface="Calibri"/>
              </a:rPr>
              <a:t>er 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0" baseline="1241" dirty="0">
                <a:latin typeface="Calibri"/>
                <a:cs typeface="Calibri"/>
              </a:rPr>
              <a:t>g</a:t>
            </a:r>
            <a:r>
              <a:rPr sz="3300" spc="-25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tt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5"/>
              </a:lnSpc>
              <a:spcBef>
                <a:spcPts val="0"/>
              </a:spcBef>
            </a:pP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4" y="807285"/>
            <a:ext cx="262151" cy="46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816608" y="2307336"/>
            <a:ext cx="600456" cy="3474720"/>
          </a:xfrm>
          <a:custGeom>
            <a:avLst/>
            <a:gdLst/>
            <a:ahLst/>
            <a:cxnLst/>
            <a:rect l="l" t="t" r="r" b="b"/>
            <a:pathLst>
              <a:path w="600456" h="3474720">
                <a:moveTo>
                  <a:pt x="0" y="1737359"/>
                </a:moveTo>
                <a:lnTo>
                  <a:pt x="994" y="1879846"/>
                </a:lnTo>
                <a:lnTo>
                  <a:pt x="3928" y="2019160"/>
                </a:lnTo>
                <a:lnTo>
                  <a:pt x="8722" y="2154857"/>
                </a:lnTo>
                <a:lnTo>
                  <a:pt x="15300" y="2286487"/>
                </a:lnTo>
                <a:lnTo>
                  <a:pt x="23586" y="2413605"/>
                </a:lnTo>
                <a:lnTo>
                  <a:pt x="33501" y="2535762"/>
                </a:lnTo>
                <a:lnTo>
                  <a:pt x="44968" y="2652512"/>
                </a:lnTo>
                <a:lnTo>
                  <a:pt x="57912" y="2763408"/>
                </a:lnTo>
                <a:lnTo>
                  <a:pt x="72253" y="2868002"/>
                </a:lnTo>
                <a:lnTo>
                  <a:pt x="87915" y="2965846"/>
                </a:lnTo>
                <a:lnTo>
                  <a:pt x="104822" y="3056495"/>
                </a:lnTo>
                <a:lnTo>
                  <a:pt x="122895" y="3139500"/>
                </a:lnTo>
                <a:lnTo>
                  <a:pt x="142058" y="3214415"/>
                </a:lnTo>
                <a:lnTo>
                  <a:pt x="162233" y="3280792"/>
                </a:lnTo>
                <a:lnTo>
                  <a:pt x="183344" y="3338185"/>
                </a:lnTo>
                <a:lnTo>
                  <a:pt x="205313" y="3386145"/>
                </a:lnTo>
                <a:lnTo>
                  <a:pt x="228063" y="3424225"/>
                </a:lnTo>
                <a:lnTo>
                  <a:pt x="275597" y="3468960"/>
                </a:lnTo>
                <a:lnTo>
                  <a:pt x="300228" y="3474720"/>
                </a:lnTo>
                <a:lnTo>
                  <a:pt x="324858" y="3468960"/>
                </a:lnTo>
                <a:lnTo>
                  <a:pt x="372392" y="3424225"/>
                </a:lnTo>
                <a:lnTo>
                  <a:pt x="395142" y="3386145"/>
                </a:lnTo>
                <a:lnTo>
                  <a:pt x="417111" y="3338185"/>
                </a:lnTo>
                <a:lnTo>
                  <a:pt x="438222" y="3280792"/>
                </a:lnTo>
                <a:lnTo>
                  <a:pt x="458397" y="3214415"/>
                </a:lnTo>
                <a:lnTo>
                  <a:pt x="477560" y="3139500"/>
                </a:lnTo>
                <a:lnTo>
                  <a:pt x="495633" y="3056495"/>
                </a:lnTo>
                <a:lnTo>
                  <a:pt x="512540" y="2965846"/>
                </a:lnTo>
                <a:lnTo>
                  <a:pt x="528202" y="2868002"/>
                </a:lnTo>
                <a:lnTo>
                  <a:pt x="542544" y="2763408"/>
                </a:lnTo>
                <a:lnTo>
                  <a:pt x="555487" y="2652512"/>
                </a:lnTo>
                <a:lnTo>
                  <a:pt x="566954" y="2535762"/>
                </a:lnTo>
                <a:lnTo>
                  <a:pt x="576869" y="2413605"/>
                </a:lnTo>
                <a:lnTo>
                  <a:pt x="585155" y="2286487"/>
                </a:lnTo>
                <a:lnTo>
                  <a:pt x="591733" y="2154857"/>
                </a:lnTo>
                <a:lnTo>
                  <a:pt x="596527" y="2019160"/>
                </a:lnTo>
                <a:lnTo>
                  <a:pt x="599461" y="1879846"/>
                </a:lnTo>
                <a:lnTo>
                  <a:pt x="600456" y="1737359"/>
                </a:lnTo>
                <a:lnTo>
                  <a:pt x="599461" y="1594873"/>
                </a:lnTo>
                <a:lnTo>
                  <a:pt x="596527" y="1455559"/>
                </a:lnTo>
                <a:lnTo>
                  <a:pt x="591733" y="1319862"/>
                </a:lnTo>
                <a:lnTo>
                  <a:pt x="585155" y="1188232"/>
                </a:lnTo>
                <a:lnTo>
                  <a:pt x="576869" y="1061114"/>
                </a:lnTo>
                <a:lnTo>
                  <a:pt x="566954" y="938957"/>
                </a:lnTo>
                <a:lnTo>
                  <a:pt x="555487" y="822207"/>
                </a:lnTo>
                <a:lnTo>
                  <a:pt x="542544" y="711311"/>
                </a:lnTo>
                <a:lnTo>
                  <a:pt x="528202" y="606717"/>
                </a:lnTo>
                <a:lnTo>
                  <a:pt x="512540" y="508873"/>
                </a:lnTo>
                <a:lnTo>
                  <a:pt x="495633" y="418224"/>
                </a:lnTo>
                <a:lnTo>
                  <a:pt x="477560" y="335219"/>
                </a:lnTo>
                <a:lnTo>
                  <a:pt x="458397" y="260304"/>
                </a:lnTo>
                <a:lnTo>
                  <a:pt x="438222" y="193927"/>
                </a:lnTo>
                <a:lnTo>
                  <a:pt x="417111" y="136534"/>
                </a:lnTo>
                <a:lnTo>
                  <a:pt x="395142" y="88574"/>
                </a:lnTo>
                <a:lnTo>
                  <a:pt x="372392" y="50494"/>
                </a:lnTo>
                <a:lnTo>
                  <a:pt x="324858" y="5759"/>
                </a:lnTo>
                <a:lnTo>
                  <a:pt x="300228" y="0"/>
                </a:lnTo>
                <a:lnTo>
                  <a:pt x="275597" y="5759"/>
                </a:lnTo>
                <a:lnTo>
                  <a:pt x="228063" y="50494"/>
                </a:lnTo>
                <a:lnTo>
                  <a:pt x="205313" y="88574"/>
                </a:lnTo>
                <a:lnTo>
                  <a:pt x="183344" y="136534"/>
                </a:lnTo>
                <a:lnTo>
                  <a:pt x="162233" y="193927"/>
                </a:lnTo>
                <a:lnTo>
                  <a:pt x="142058" y="260304"/>
                </a:lnTo>
                <a:lnTo>
                  <a:pt x="122895" y="335219"/>
                </a:lnTo>
                <a:lnTo>
                  <a:pt x="104822" y="418224"/>
                </a:lnTo>
                <a:lnTo>
                  <a:pt x="87915" y="508873"/>
                </a:lnTo>
                <a:lnTo>
                  <a:pt x="72253" y="606717"/>
                </a:lnTo>
                <a:lnTo>
                  <a:pt x="57912" y="711311"/>
                </a:lnTo>
                <a:lnTo>
                  <a:pt x="44968" y="822207"/>
                </a:lnTo>
                <a:lnTo>
                  <a:pt x="33501" y="938957"/>
                </a:lnTo>
                <a:lnTo>
                  <a:pt x="23586" y="1061114"/>
                </a:lnTo>
                <a:lnTo>
                  <a:pt x="15300" y="1188232"/>
                </a:lnTo>
                <a:lnTo>
                  <a:pt x="8722" y="1319862"/>
                </a:lnTo>
                <a:lnTo>
                  <a:pt x="3928" y="1455559"/>
                </a:lnTo>
                <a:lnTo>
                  <a:pt x="994" y="1594873"/>
                </a:lnTo>
                <a:lnTo>
                  <a:pt x="0" y="173735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8760" y="1996439"/>
            <a:ext cx="38481" cy="3978008"/>
          </a:xfrm>
          <a:custGeom>
            <a:avLst/>
            <a:gdLst/>
            <a:ahLst/>
            <a:cxnLst/>
            <a:rect l="l" t="t" r="r" b="b"/>
            <a:pathLst>
              <a:path w="38481" h="3978008">
                <a:moveTo>
                  <a:pt x="38481" y="0"/>
                </a:moveTo>
                <a:lnTo>
                  <a:pt x="0" y="3978008"/>
                </a:lnTo>
              </a:path>
            </a:pathLst>
          </a:custGeom>
          <a:ln w="18287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2376" y="2319528"/>
            <a:ext cx="600455" cy="3474720"/>
          </a:xfrm>
          <a:custGeom>
            <a:avLst/>
            <a:gdLst/>
            <a:ahLst/>
            <a:cxnLst/>
            <a:rect l="l" t="t" r="r" b="b"/>
            <a:pathLst>
              <a:path w="600455" h="3474720">
                <a:moveTo>
                  <a:pt x="0" y="1737360"/>
                </a:moveTo>
                <a:lnTo>
                  <a:pt x="995" y="1879846"/>
                </a:lnTo>
                <a:lnTo>
                  <a:pt x="3929" y="2019160"/>
                </a:lnTo>
                <a:lnTo>
                  <a:pt x="8725" y="2154857"/>
                </a:lnTo>
                <a:lnTo>
                  <a:pt x="15305" y="2286487"/>
                </a:lnTo>
                <a:lnTo>
                  <a:pt x="23593" y="2413605"/>
                </a:lnTo>
                <a:lnTo>
                  <a:pt x="33510" y="2535762"/>
                </a:lnTo>
                <a:lnTo>
                  <a:pt x="44981" y="2652512"/>
                </a:lnTo>
                <a:lnTo>
                  <a:pt x="57926" y="2763408"/>
                </a:lnTo>
                <a:lnTo>
                  <a:pt x="72270" y="2868002"/>
                </a:lnTo>
                <a:lnTo>
                  <a:pt x="87934" y="2965846"/>
                </a:lnTo>
                <a:lnTo>
                  <a:pt x="104842" y="3056495"/>
                </a:lnTo>
                <a:lnTo>
                  <a:pt x="122917" y="3139500"/>
                </a:lnTo>
                <a:lnTo>
                  <a:pt x="142080" y="3214415"/>
                </a:lnTo>
                <a:lnTo>
                  <a:pt x="162256" y="3280792"/>
                </a:lnTo>
                <a:lnTo>
                  <a:pt x="183365" y="3338185"/>
                </a:lnTo>
                <a:lnTo>
                  <a:pt x="205332" y="3386145"/>
                </a:lnTo>
                <a:lnTo>
                  <a:pt x="228079" y="3424225"/>
                </a:lnTo>
                <a:lnTo>
                  <a:pt x="275604" y="3468960"/>
                </a:lnTo>
                <a:lnTo>
                  <a:pt x="300227" y="3474720"/>
                </a:lnTo>
                <a:lnTo>
                  <a:pt x="324851" y="3468960"/>
                </a:lnTo>
                <a:lnTo>
                  <a:pt x="372376" y="3424225"/>
                </a:lnTo>
                <a:lnTo>
                  <a:pt x="395123" y="3386145"/>
                </a:lnTo>
                <a:lnTo>
                  <a:pt x="417090" y="3338185"/>
                </a:lnTo>
                <a:lnTo>
                  <a:pt x="438199" y="3280792"/>
                </a:lnTo>
                <a:lnTo>
                  <a:pt x="458375" y="3214415"/>
                </a:lnTo>
                <a:lnTo>
                  <a:pt x="477538" y="3139500"/>
                </a:lnTo>
                <a:lnTo>
                  <a:pt x="495613" y="3056495"/>
                </a:lnTo>
                <a:lnTo>
                  <a:pt x="512521" y="2965846"/>
                </a:lnTo>
                <a:lnTo>
                  <a:pt x="528185" y="2868002"/>
                </a:lnTo>
                <a:lnTo>
                  <a:pt x="542529" y="2763408"/>
                </a:lnTo>
                <a:lnTo>
                  <a:pt x="555474" y="2652512"/>
                </a:lnTo>
                <a:lnTo>
                  <a:pt x="566945" y="2535762"/>
                </a:lnTo>
                <a:lnTo>
                  <a:pt x="576862" y="2413605"/>
                </a:lnTo>
                <a:lnTo>
                  <a:pt x="585150" y="2286487"/>
                </a:lnTo>
                <a:lnTo>
                  <a:pt x="591730" y="2154857"/>
                </a:lnTo>
                <a:lnTo>
                  <a:pt x="596526" y="2019160"/>
                </a:lnTo>
                <a:lnTo>
                  <a:pt x="599460" y="1879846"/>
                </a:lnTo>
                <a:lnTo>
                  <a:pt x="600455" y="1737360"/>
                </a:lnTo>
                <a:lnTo>
                  <a:pt x="599460" y="1594873"/>
                </a:lnTo>
                <a:lnTo>
                  <a:pt x="596526" y="1455559"/>
                </a:lnTo>
                <a:lnTo>
                  <a:pt x="591730" y="1319862"/>
                </a:lnTo>
                <a:lnTo>
                  <a:pt x="585150" y="1188232"/>
                </a:lnTo>
                <a:lnTo>
                  <a:pt x="576862" y="1061114"/>
                </a:lnTo>
                <a:lnTo>
                  <a:pt x="566945" y="938957"/>
                </a:lnTo>
                <a:lnTo>
                  <a:pt x="555474" y="822207"/>
                </a:lnTo>
                <a:lnTo>
                  <a:pt x="542529" y="711311"/>
                </a:lnTo>
                <a:lnTo>
                  <a:pt x="528185" y="606717"/>
                </a:lnTo>
                <a:lnTo>
                  <a:pt x="512521" y="508873"/>
                </a:lnTo>
                <a:lnTo>
                  <a:pt x="495613" y="418224"/>
                </a:lnTo>
                <a:lnTo>
                  <a:pt x="477538" y="335219"/>
                </a:lnTo>
                <a:lnTo>
                  <a:pt x="458375" y="260304"/>
                </a:lnTo>
                <a:lnTo>
                  <a:pt x="438199" y="193927"/>
                </a:lnTo>
                <a:lnTo>
                  <a:pt x="417090" y="136534"/>
                </a:lnTo>
                <a:lnTo>
                  <a:pt x="395123" y="88574"/>
                </a:lnTo>
                <a:lnTo>
                  <a:pt x="372376" y="50494"/>
                </a:lnTo>
                <a:lnTo>
                  <a:pt x="324851" y="5759"/>
                </a:lnTo>
                <a:lnTo>
                  <a:pt x="300227" y="0"/>
                </a:lnTo>
                <a:lnTo>
                  <a:pt x="275604" y="5759"/>
                </a:lnTo>
                <a:lnTo>
                  <a:pt x="228079" y="50494"/>
                </a:lnTo>
                <a:lnTo>
                  <a:pt x="205332" y="88574"/>
                </a:lnTo>
                <a:lnTo>
                  <a:pt x="183365" y="136534"/>
                </a:lnTo>
                <a:lnTo>
                  <a:pt x="162256" y="193927"/>
                </a:lnTo>
                <a:lnTo>
                  <a:pt x="142080" y="260304"/>
                </a:lnTo>
                <a:lnTo>
                  <a:pt x="122917" y="335219"/>
                </a:lnTo>
                <a:lnTo>
                  <a:pt x="104842" y="418224"/>
                </a:lnTo>
                <a:lnTo>
                  <a:pt x="87934" y="508873"/>
                </a:lnTo>
                <a:lnTo>
                  <a:pt x="72270" y="606717"/>
                </a:lnTo>
                <a:lnTo>
                  <a:pt x="57926" y="711311"/>
                </a:lnTo>
                <a:lnTo>
                  <a:pt x="44981" y="822207"/>
                </a:lnTo>
                <a:lnTo>
                  <a:pt x="33510" y="938957"/>
                </a:lnTo>
                <a:lnTo>
                  <a:pt x="23593" y="1061114"/>
                </a:lnTo>
                <a:lnTo>
                  <a:pt x="15305" y="1188232"/>
                </a:lnTo>
                <a:lnTo>
                  <a:pt x="8725" y="1319862"/>
                </a:lnTo>
                <a:lnTo>
                  <a:pt x="3929" y="1455559"/>
                </a:lnTo>
                <a:lnTo>
                  <a:pt x="995" y="1594873"/>
                </a:lnTo>
                <a:lnTo>
                  <a:pt x="0" y="173736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464" y="2061972"/>
            <a:ext cx="82296" cy="3929075"/>
          </a:xfrm>
          <a:custGeom>
            <a:avLst/>
            <a:gdLst/>
            <a:ahLst/>
            <a:cxnLst/>
            <a:rect l="l" t="t" r="r" b="b"/>
            <a:pathLst>
              <a:path w="82296" h="3929075">
                <a:moveTo>
                  <a:pt x="27432" y="3846779"/>
                </a:moveTo>
                <a:lnTo>
                  <a:pt x="0" y="3846779"/>
                </a:lnTo>
                <a:lnTo>
                  <a:pt x="41147" y="3929075"/>
                </a:lnTo>
                <a:lnTo>
                  <a:pt x="82296" y="3846779"/>
                </a:lnTo>
                <a:lnTo>
                  <a:pt x="54864" y="3846779"/>
                </a:lnTo>
                <a:lnTo>
                  <a:pt x="54864" y="3860507"/>
                </a:lnTo>
                <a:lnTo>
                  <a:pt x="27432" y="3860507"/>
                </a:lnTo>
                <a:lnTo>
                  <a:pt x="27432" y="3846779"/>
                </a:lnTo>
                <a:close/>
              </a:path>
              <a:path w="82296" h="3929075">
                <a:moveTo>
                  <a:pt x="27432" y="3860507"/>
                </a:moveTo>
                <a:lnTo>
                  <a:pt x="54864" y="3860507"/>
                </a:lnTo>
                <a:lnTo>
                  <a:pt x="54864" y="0"/>
                </a:lnTo>
                <a:lnTo>
                  <a:pt x="27432" y="0"/>
                </a:lnTo>
                <a:lnTo>
                  <a:pt x="27432" y="3860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98929" y="950366"/>
            <a:ext cx="5328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3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0320" y="950366"/>
            <a:ext cx="4499351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39" baseline="3103" dirty="0">
                <a:latin typeface="Calibri"/>
                <a:cs typeface="Calibri"/>
              </a:rPr>
              <a:t> </a:t>
            </a:r>
            <a:r>
              <a:rPr sz="6600" spc="-184" baseline="3103" dirty="0">
                <a:latin typeface="Calibri"/>
                <a:cs typeface="Calibri"/>
              </a:rPr>
              <a:t>V</a:t>
            </a:r>
            <a:r>
              <a:rPr sz="6600" spc="4" baseline="3103" dirty="0">
                <a:latin typeface="Calibri"/>
                <a:cs typeface="Calibri"/>
              </a:rPr>
              <a:t>o</a:t>
            </a:r>
            <a:r>
              <a:rPr sz="6600" spc="25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wind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0" baseline="3103" dirty="0">
                <a:latin typeface="Calibri"/>
                <a:cs typeface="Calibri"/>
              </a:rPr>
              <a:t>t</a:t>
            </a:r>
            <a:r>
              <a:rPr sz="6600" spc="-50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ec</a:t>
            </a:r>
            <a:r>
              <a:rPr sz="6600" spc="-164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7741" y="1883689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3050" y="2118487"/>
            <a:ext cx="5393452" cy="97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5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eher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f der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ec</a:t>
            </a:r>
            <a:r>
              <a:rPr sz="3300" spc="-25" baseline="2482" dirty="0">
                <a:latin typeface="Calibri"/>
                <a:cs typeface="Calibri"/>
              </a:rPr>
              <a:t>h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(b</a:t>
            </a:r>
            <a:r>
              <a:rPr sz="3300" spc="-9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en)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"/>
              </a:spcBef>
            </a:pP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(</a:t>
            </a:r>
            <a:r>
              <a:rPr sz="3300" spc="-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ün</a:t>
            </a:r>
            <a:r>
              <a:rPr sz="3300" spc="0" baseline="1241" dirty="0">
                <a:latin typeface="Calibri"/>
                <a:cs typeface="Calibri"/>
              </a:rPr>
              <a:t>en)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d</a:t>
            </a:r>
            <a:r>
              <a:rPr sz="3300" spc="0" baseline="1241" dirty="0">
                <a:latin typeface="Calibri"/>
                <a:cs typeface="Calibri"/>
              </a:rPr>
              <a:t>er 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0" baseline="1241" dirty="0">
                <a:latin typeface="Calibri"/>
                <a:cs typeface="Calibri"/>
              </a:rPr>
              <a:t>g</a:t>
            </a:r>
            <a:r>
              <a:rPr sz="3300" spc="-25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tt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3050" y="3460242"/>
            <a:ext cx="485344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45"/>
              </a:lnSpc>
              <a:spcBef>
                <a:spcPts val="117"/>
              </a:spcBef>
            </a:pPr>
            <a:r>
              <a:rPr sz="3300" spc="9" baseline="2482" dirty="0">
                <a:latin typeface="Calibri"/>
                <a:cs typeface="Calibri"/>
              </a:rPr>
              <a:t>1.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"/>
              </a:spcBef>
            </a:pPr>
            <a:r>
              <a:rPr sz="3300" spc="4" baseline="1241" dirty="0">
                <a:latin typeface="Calibri"/>
                <a:cs typeface="Calibri"/>
              </a:rPr>
              <a:t>1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r>
              <a:rPr sz="3300" spc="-9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4258" y="3460242"/>
            <a:ext cx="5511593" cy="2653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14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f der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19" baseline="2482" dirty="0">
                <a:latin typeface="Calibri"/>
                <a:cs typeface="Calibri"/>
              </a:rPr>
              <a:t>K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euz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14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ar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ie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b="1" spc="4" baseline="2482" dirty="0">
                <a:latin typeface="Calibri"/>
                <a:cs typeface="Calibri"/>
              </a:rPr>
              <a:t>li</a:t>
            </a:r>
            <a:r>
              <a:rPr sz="3300" b="1" spc="-9" baseline="2482" dirty="0">
                <a:latin typeface="Calibri"/>
                <a:cs typeface="Calibri"/>
              </a:rPr>
              <a:t>n</a:t>
            </a:r>
            <a:r>
              <a:rPr sz="3300" b="1" spc="-75" baseline="2482" dirty="0">
                <a:latin typeface="Calibri"/>
                <a:cs typeface="Calibri"/>
              </a:rPr>
              <a:t>k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4" baseline="2482" dirty="0">
                <a:latin typeface="Calibri"/>
                <a:cs typeface="Calibri"/>
              </a:rPr>
              <a:t> </a:t>
            </a:r>
            <a:r>
              <a:rPr sz="3300" b="1" spc="-9" baseline="2482" dirty="0">
                <a:latin typeface="Calibri"/>
                <a:cs typeface="Calibri"/>
              </a:rPr>
              <a:t>Se</a:t>
            </a:r>
            <a:r>
              <a:rPr sz="3300" b="1" spc="4" baseline="2482" dirty="0">
                <a:latin typeface="Calibri"/>
                <a:cs typeface="Calibri"/>
              </a:rPr>
              <a:t>i</a:t>
            </a:r>
            <a:r>
              <a:rPr sz="3300" b="1" spc="-19" baseline="2482" dirty="0">
                <a:latin typeface="Calibri"/>
                <a:cs typeface="Calibri"/>
              </a:rPr>
              <a:t>t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ess</a:t>
            </a:r>
            <a:r>
              <a:rPr sz="3300" spc="9" baseline="2482" dirty="0">
                <a:latin typeface="Calibri"/>
                <a:cs typeface="Calibri"/>
              </a:rPr>
              <a:t>e</a:t>
            </a:r>
            <a:r>
              <a:rPr sz="3300" spc="-19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,</a:t>
            </a:r>
            <a:r>
              <a:rPr sz="3300" spc="-19" baseline="2482" dirty="0">
                <a:latin typeface="Calibri"/>
                <a:cs typeface="Calibri"/>
              </a:rPr>
              <a:t> w</a:t>
            </a:r>
            <a:r>
              <a:rPr sz="3300" spc="0" baseline="2482" dirty="0">
                <a:latin typeface="Calibri"/>
                <a:cs typeface="Calibri"/>
              </a:rPr>
              <a:t>eil…</a:t>
            </a:r>
            <a:endParaRPr sz="2200" dirty="0">
              <a:latin typeface="Calibri"/>
              <a:cs typeface="Calibri"/>
            </a:endParaRPr>
          </a:p>
          <a:p>
            <a:pPr marL="33002" marR="42062">
              <a:lnSpc>
                <a:spcPts val="2640"/>
              </a:lnSpc>
              <a:spcBef>
                <a:spcPts val="14"/>
              </a:spcBef>
            </a:pP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eil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 der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ehr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Wi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h</a:t>
            </a:r>
            <a:r>
              <a:rPr sz="3300" spc="-29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tt</a:t>
            </a:r>
            <a:r>
              <a:rPr sz="3300" spc="0" baseline="1241" dirty="0">
                <a:latin typeface="Calibri"/>
                <a:cs typeface="Calibri"/>
              </a:rPr>
              <a:t>e:</a:t>
            </a:r>
            <a:endParaRPr sz="2200" dirty="0">
              <a:latin typeface="Calibri"/>
              <a:cs typeface="Calibri"/>
            </a:endParaRPr>
          </a:p>
          <a:p>
            <a:pPr marL="64515" marR="42062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0" baseline="1241" dirty="0">
                <a:latin typeface="Calibri"/>
                <a:cs typeface="Calibri"/>
              </a:rPr>
              <a:t>&gt;</a:t>
            </a:r>
            <a:r>
              <a:rPr sz="3300" spc="422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100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win</a:t>
            </a:r>
            <a:r>
              <a:rPr sz="3300" spc="-14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5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8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 der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in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 dirty="0">
              <a:latin typeface="Calibri"/>
              <a:cs typeface="Calibri"/>
            </a:endParaRPr>
          </a:p>
          <a:p>
            <a:pPr marL="406272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(</a:t>
            </a:r>
            <a:r>
              <a:rPr sz="3300" spc="-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ün</a:t>
            </a:r>
            <a:r>
              <a:rPr sz="3300" spc="0" baseline="1241" dirty="0">
                <a:latin typeface="Calibri"/>
                <a:cs typeface="Calibri"/>
              </a:rPr>
              <a:t>en)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el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46227" marR="42062">
              <a:lnSpc>
                <a:spcPts val="2640"/>
              </a:lnSpc>
            </a:pPr>
            <a:r>
              <a:rPr sz="3300" spc="-19" baseline="1241" dirty="0">
                <a:latin typeface="Calibri"/>
                <a:cs typeface="Calibri"/>
              </a:rPr>
              <a:t>w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il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64" baseline="1241" dirty="0">
                <a:latin typeface="Calibri"/>
                <a:cs typeface="Calibri"/>
              </a:rPr>
              <a:t>k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29" baseline="1241" dirty="0">
                <a:latin typeface="Calibri"/>
                <a:cs typeface="Calibri"/>
              </a:rPr>
              <a:t>n</a:t>
            </a:r>
            <a:r>
              <a:rPr sz="3300" spc="4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u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rl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che</a:t>
            </a:r>
            <a:r>
              <a:rPr sz="3300" spc="-7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Win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h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ng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nach</a:t>
            </a:r>
            <a:endParaRPr sz="2200" dirty="0">
              <a:latin typeface="Calibri"/>
              <a:cs typeface="Calibri"/>
            </a:endParaRPr>
          </a:p>
          <a:p>
            <a:pPr marL="64515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in</a:t>
            </a: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5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125475">
              <a:lnSpc>
                <a:spcPts val="2645"/>
              </a:lnSpc>
              <a:spcBef>
                <a:spcPts val="0"/>
              </a:spcBef>
            </a:pP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0" baseline="1241" dirty="0">
                <a:latin typeface="Calibri"/>
                <a:cs typeface="Calibri"/>
              </a:rPr>
              <a:t>&gt;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100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win</a:t>
            </a:r>
            <a:r>
              <a:rPr sz="3300" spc="-14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5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8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 der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25" baseline="1241" dirty="0">
                <a:latin typeface="Calibri"/>
                <a:cs typeface="Calibri"/>
              </a:rPr>
              <a:t>h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 dirty="0">
              <a:latin typeface="Calibri"/>
              <a:cs typeface="Calibri"/>
            </a:endParaRPr>
          </a:p>
          <a:p>
            <a:pPr marL="406272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(b</a:t>
            </a:r>
            <a:r>
              <a:rPr sz="3300" spc="-9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en)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Sei</a:t>
            </a:r>
            <a:r>
              <a:rPr sz="3300" spc="-25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25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el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3050" y="4801870"/>
            <a:ext cx="497744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1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r>
              <a:rPr sz="3300" spc="-14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09" y="944622"/>
            <a:ext cx="262151" cy="46462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816608" y="2307336"/>
            <a:ext cx="600456" cy="3474720"/>
          </a:xfrm>
          <a:custGeom>
            <a:avLst/>
            <a:gdLst/>
            <a:ahLst/>
            <a:cxnLst/>
            <a:rect l="l" t="t" r="r" b="b"/>
            <a:pathLst>
              <a:path w="600456" h="3474720">
                <a:moveTo>
                  <a:pt x="0" y="1737359"/>
                </a:moveTo>
                <a:lnTo>
                  <a:pt x="994" y="1879846"/>
                </a:lnTo>
                <a:lnTo>
                  <a:pt x="3928" y="2019160"/>
                </a:lnTo>
                <a:lnTo>
                  <a:pt x="8722" y="2154857"/>
                </a:lnTo>
                <a:lnTo>
                  <a:pt x="15300" y="2286487"/>
                </a:lnTo>
                <a:lnTo>
                  <a:pt x="23586" y="2413605"/>
                </a:lnTo>
                <a:lnTo>
                  <a:pt x="33501" y="2535762"/>
                </a:lnTo>
                <a:lnTo>
                  <a:pt x="44968" y="2652512"/>
                </a:lnTo>
                <a:lnTo>
                  <a:pt x="57912" y="2763408"/>
                </a:lnTo>
                <a:lnTo>
                  <a:pt x="72253" y="2868002"/>
                </a:lnTo>
                <a:lnTo>
                  <a:pt x="87915" y="2965846"/>
                </a:lnTo>
                <a:lnTo>
                  <a:pt x="104822" y="3056495"/>
                </a:lnTo>
                <a:lnTo>
                  <a:pt x="122895" y="3139500"/>
                </a:lnTo>
                <a:lnTo>
                  <a:pt x="142058" y="3214415"/>
                </a:lnTo>
                <a:lnTo>
                  <a:pt x="162233" y="3280792"/>
                </a:lnTo>
                <a:lnTo>
                  <a:pt x="183344" y="3338185"/>
                </a:lnTo>
                <a:lnTo>
                  <a:pt x="205313" y="3386145"/>
                </a:lnTo>
                <a:lnTo>
                  <a:pt x="228063" y="3424225"/>
                </a:lnTo>
                <a:lnTo>
                  <a:pt x="275597" y="3468960"/>
                </a:lnTo>
                <a:lnTo>
                  <a:pt x="300228" y="3474720"/>
                </a:lnTo>
                <a:lnTo>
                  <a:pt x="324858" y="3468960"/>
                </a:lnTo>
                <a:lnTo>
                  <a:pt x="372392" y="3424225"/>
                </a:lnTo>
                <a:lnTo>
                  <a:pt x="395142" y="3386145"/>
                </a:lnTo>
                <a:lnTo>
                  <a:pt x="417111" y="3338185"/>
                </a:lnTo>
                <a:lnTo>
                  <a:pt x="438222" y="3280792"/>
                </a:lnTo>
                <a:lnTo>
                  <a:pt x="458397" y="3214415"/>
                </a:lnTo>
                <a:lnTo>
                  <a:pt x="477560" y="3139500"/>
                </a:lnTo>
                <a:lnTo>
                  <a:pt x="495633" y="3056495"/>
                </a:lnTo>
                <a:lnTo>
                  <a:pt x="512540" y="2965846"/>
                </a:lnTo>
                <a:lnTo>
                  <a:pt x="528202" y="2868002"/>
                </a:lnTo>
                <a:lnTo>
                  <a:pt x="542544" y="2763408"/>
                </a:lnTo>
                <a:lnTo>
                  <a:pt x="555487" y="2652512"/>
                </a:lnTo>
                <a:lnTo>
                  <a:pt x="566954" y="2535762"/>
                </a:lnTo>
                <a:lnTo>
                  <a:pt x="576869" y="2413605"/>
                </a:lnTo>
                <a:lnTo>
                  <a:pt x="585155" y="2286487"/>
                </a:lnTo>
                <a:lnTo>
                  <a:pt x="591733" y="2154857"/>
                </a:lnTo>
                <a:lnTo>
                  <a:pt x="596527" y="2019160"/>
                </a:lnTo>
                <a:lnTo>
                  <a:pt x="599461" y="1879846"/>
                </a:lnTo>
                <a:lnTo>
                  <a:pt x="600456" y="1737359"/>
                </a:lnTo>
                <a:lnTo>
                  <a:pt x="599461" y="1594873"/>
                </a:lnTo>
                <a:lnTo>
                  <a:pt x="596527" y="1455559"/>
                </a:lnTo>
                <a:lnTo>
                  <a:pt x="591733" y="1319862"/>
                </a:lnTo>
                <a:lnTo>
                  <a:pt x="585155" y="1188232"/>
                </a:lnTo>
                <a:lnTo>
                  <a:pt x="576869" y="1061114"/>
                </a:lnTo>
                <a:lnTo>
                  <a:pt x="566954" y="938957"/>
                </a:lnTo>
                <a:lnTo>
                  <a:pt x="555487" y="822207"/>
                </a:lnTo>
                <a:lnTo>
                  <a:pt x="542544" y="711311"/>
                </a:lnTo>
                <a:lnTo>
                  <a:pt x="528202" y="606717"/>
                </a:lnTo>
                <a:lnTo>
                  <a:pt x="512540" y="508873"/>
                </a:lnTo>
                <a:lnTo>
                  <a:pt x="495633" y="418224"/>
                </a:lnTo>
                <a:lnTo>
                  <a:pt x="477560" y="335219"/>
                </a:lnTo>
                <a:lnTo>
                  <a:pt x="458397" y="260304"/>
                </a:lnTo>
                <a:lnTo>
                  <a:pt x="438222" y="193927"/>
                </a:lnTo>
                <a:lnTo>
                  <a:pt x="417111" y="136534"/>
                </a:lnTo>
                <a:lnTo>
                  <a:pt x="395142" y="88574"/>
                </a:lnTo>
                <a:lnTo>
                  <a:pt x="372392" y="50494"/>
                </a:lnTo>
                <a:lnTo>
                  <a:pt x="324858" y="5759"/>
                </a:lnTo>
                <a:lnTo>
                  <a:pt x="300228" y="0"/>
                </a:lnTo>
                <a:lnTo>
                  <a:pt x="275597" y="5759"/>
                </a:lnTo>
                <a:lnTo>
                  <a:pt x="228063" y="50494"/>
                </a:lnTo>
                <a:lnTo>
                  <a:pt x="205313" y="88574"/>
                </a:lnTo>
                <a:lnTo>
                  <a:pt x="183344" y="136534"/>
                </a:lnTo>
                <a:lnTo>
                  <a:pt x="162233" y="193927"/>
                </a:lnTo>
                <a:lnTo>
                  <a:pt x="142058" y="260304"/>
                </a:lnTo>
                <a:lnTo>
                  <a:pt x="122895" y="335219"/>
                </a:lnTo>
                <a:lnTo>
                  <a:pt x="104822" y="418224"/>
                </a:lnTo>
                <a:lnTo>
                  <a:pt x="87915" y="508873"/>
                </a:lnTo>
                <a:lnTo>
                  <a:pt x="72253" y="606717"/>
                </a:lnTo>
                <a:lnTo>
                  <a:pt x="57912" y="711311"/>
                </a:lnTo>
                <a:lnTo>
                  <a:pt x="44968" y="822207"/>
                </a:lnTo>
                <a:lnTo>
                  <a:pt x="33501" y="938957"/>
                </a:lnTo>
                <a:lnTo>
                  <a:pt x="23586" y="1061114"/>
                </a:lnTo>
                <a:lnTo>
                  <a:pt x="15300" y="1188232"/>
                </a:lnTo>
                <a:lnTo>
                  <a:pt x="8722" y="1319862"/>
                </a:lnTo>
                <a:lnTo>
                  <a:pt x="3928" y="1455559"/>
                </a:lnTo>
                <a:lnTo>
                  <a:pt x="994" y="1594873"/>
                </a:lnTo>
                <a:lnTo>
                  <a:pt x="0" y="173735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8760" y="1996439"/>
            <a:ext cx="38481" cy="3978008"/>
          </a:xfrm>
          <a:custGeom>
            <a:avLst/>
            <a:gdLst/>
            <a:ahLst/>
            <a:cxnLst/>
            <a:rect l="l" t="t" r="r" b="b"/>
            <a:pathLst>
              <a:path w="38481" h="3978008">
                <a:moveTo>
                  <a:pt x="38481" y="0"/>
                </a:moveTo>
                <a:lnTo>
                  <a:pt x="0" y="3978008"/>
                </a:lnTo>
              </a:path>
            </a:pathLst>
          </a:custGeom>
          <a:ln w="18287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2376" y="2319528"/>
            <a:ext cx="600455" cy="3474720"/>
          </a:xfrm>
          <a:custGeom>
            <a:avLst/>
            <a:gdLst/>
            <a:ahLst/>
            <a:cxnLst/>
            <a:rect l="l" t="t" r="r" b="b"/>
            <a:pathLst>
              <a:path w="600455" h="3474720">
                <a:moveTo>
                  <a:pt x="0" y="1737360"/>
                </a:moveTo>
                <a:lnTo>
                  <a:pt x="995" y="1879846"/>
                </a:lnTo>
                <a:lnTo>
                  <a:pt x="3929" y="2019160"/>
                </a:lnTo>
                <a:lnTo>
                  <a:pt x="8725" y="2154857"/>
                </a:lnTo>
                <a:lnTo>
                  <a:pt x="15305" y="2286487"/>
                </a:lnTo>
                <a:lnTo>
                  <a:pt x="23593" y="2413605"/>
                </a:lnTo>
                <a:lnTo>
                  <a:pt x="33510" y="2535762"/>
                </a:lnTo>
                <a:lnTo>
                  <a:pt x="44981" y="2652512"/>
                </a:lnTo>
                <a:lnTo>
                  <a:pt x="57926" y="2763408"/>
                </a:lnTo>
                <a:lnTo>
                  <a:pt x="72270" y="2868002"/>
                </a:lnTo>
                <a:lnTo>
                  <a:pt x="87934" y="2965846"/>
                </a:lnTo>
                <a:lnTo>
                  <a:pt x="104842" y="3056495"/>
                </a:lnTo>
                <a:lnTo>
                  <a:pt x="122917" y="3139500"/>
                </a:lnTo>
                <a:lnTo>
                  <a:pt x="142080" y="3214415"/>
                </a:lnTo>
                <a:lnTo>
                  <a:pt x="162256" y="3280792"/>
                </a:lnTo>
                <a:lnTo>
                  <a:pt x="183365" y="3338185"/>
                </a:lnTo>
                <a:lnTo>
                  <a:pt x="205332" y="3386145"/>
                </a:lnTo>
                <a:lnTo>
                  <a:pt x="228079" y="3424225"/>
                </a:lnTo>
                <a:lnTo>
                  <a:pt x="275604" y="3468960"/>
                </a:lnTo>
                <a:lnTo>
                  <a:pt x="300227" y="3474720"/>
                </a:lnTo>
                <a:lnTo>
                  <a:pt x="324851" y="3468960"/>
                </a:lnTo>
                <a:lnTo>
                  <a:pt x="372376" y="3424225"/>
                </a:lnTo>
                <a:lnTo>
                  <a:pt x="395123" y="3386145"/>
                </a:lnTo>
                <a:lnTo>
                  <a:pt x="417090" y="3338185"/>
                </a:lnTo>
                <a:lnTo>
                  <a:pt x="438199" y="3280792"/>
                </a:lnTo>
                <a:lnTo>
                  <a:pt x="458375" y="3214415"/>
                </a:lnTo>
                <a:lnTo>
                  <a:pt x="477538" y="3139500"/>
                </a:lnTo>
                <a:lnTo>
                  <a:pt x="495613" y="3056495"/>
                </a:lnTo>
                <a:lnTo>
                  <a:pt x="512521" y="2965846"/>
                </a:lnTo>
                <a:lnTo>
                  <a:pt x="528185" y="2868002"/>
                </a:lnTo>
                <a:lnTo>
                  <a:pt x="542529" y="2763408"/>
                </a:lnTo>
                <a:lnTo>
                  <a:pt x="555474" y="2652512"/>
                </a:lnTo>
                <a:lnTo>
                  <a:pt x="566945" y="2535762"/>
                </a:lnTo>
                <a:lnTo>
                  <a:pt x="576862" y="2413605"/>
                </a:lnTo>
                <a:lnTo>
                  <a:pt x="585150" y="2286487"/>
                </a:lnTo>
                <a:lnTo>
                  <a:pt x="591730" y="2154857"/>
                </a:lnTo>
                <a:lnTo>
                  <a:pt x="596526" y="2019160"/>
                </a:lnTo>
                <a:lnTo>
                  <a:pt x="599460" y="1879846"/>
                </a:lnTo>
                <a:lnTo>
                  <a:pt x="600455" y="1737360"/>
                </a:lnTo>
                <a:lnTo>
                  <a:pt x="599460" y="1594873"/>
                </a:lnTo>
                <a:lnTo>
                  <a:pt x="596526" y="1455559"/>
                </a:lnTo>
                <a:lnTo>
                  <a:pt x="591730" y="1319862"/>
                </a:lnTo>
                <a:lnTo>
                  <a:pt x="585150" y="1188232"/>
                </a:lnTo>
                <a:lnTo>
                  <a:pt x="576862" y="1061114"/>
                </a:lnTo>
                <a:lnTo>
                  <a:pt x="566945" y="938957"/>
                </a:lnTo>
                <a:lnTo>
                  <a:pt x="555474" y="822207"/>
                </a:lnTo>
                <a:lnTo>
                  <a:pt x="542529" y="711311"/>
                </a:lnTo>
                <a:lnTo>
                  <a:pt x="528185" y="606717"/>
                </a:lnTo>
                <a:lnTo>
                  <a:pt x="512521" y="508873"/>
                </a:lnTo>
                <a:lnTo>
                  <a:pt x="495613" y="418224"/>
                </a:lnTo>
                <a:lnTo>
                  <a:pt x="477538" y="335219"/>
                </a:lnTo>
                <a:lnTo>
                  <a:pt x="458375" y="260304"/>
                </a:lnTo>
                <a:lnTo>
                  <a:pt x="438199" y="193927"/>
                </a:lnTo>
                <a:lnTo>
                  <a:pt x="417090" y="136534"/>
                </a:lnTo>
                <a:lnTo>
                  <a:pt x="395123" y="88574"/>
                </a:lnTo>
                <a:lnTo>
                  <a:pt x="372376" y="50494"/>
                </a:lnTo>
                <a:lnTo>
                  <a:pt x="324851" y="5759"/>
                </a:lnTo>
                <a:lnTo>
                  <a:pt x="300227" y="0"/>
                </a:lnTo>
                <a:lnTo>
                  <a:pt x="275604" y="5759"/>
                </a:lnTo>
                <a:lnTo>
                  <a:pt x="228079" y="50494"/>
                </a:lnTo>
                <a:lnTo>
                  <a:pt x="205332" y="88574"/>
                </a:lnTo>
                <a:lnTo>
                  <a:pt x="183365" y="136534"/>
                </a:lnTo>
                <a:lnTo>
                  <a:pt x="162256" y="193927"/>
                </a:lnTo>
                <a:lnTo>
                  <a:pt x="142080" y="260304"/>
                </a:lnTo>
                <a:lnTo>
                  <a:pt x="122917" y="335219"/>
                </a:lnTo>
                <a:lnTo>
                  <a:pt x="104842" y="418224"/>
                </a:lnTo>
                <a:lnTo>
                  <a:pt x="87934" y="508873"/>
                </a:lnTo>
                <a:lnTo>
                  <a:pt x="72270" y="606717"/>
                </a:lnTo>
                <a:lnTo>
                  <a:pt x="57926" y="711311"/>
                </a:lnTo>
                <a:lnTo>
                  <a:pt x="44981" y="822207"/>
                </a:lnTo>
                <a:lnTo>
                  <a:pt x="33510" y="938957"/>
                </a:lnTo>
                <a:lnTo>
                  <a:pt x="23593" y="1061114"/>
                </a:lnTo>
                <a:lnTo>
                  <a:pt x="15305" y="1188232"/>
                </a:lnTo>
                <a:lnTo>
                  <a:pt x="8725" y="1319862"/>
                </a:lnTo>
                <a:lnTo>
                  <a:pt x="3929" y="1455559"/>
                </a:lnTo>
                <a:lnTo>
                  <a:pt x="995" y="1594873"/>
                </a:lnTo>
                <a:lnTo>
                  <a:pt x="0" y="173736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464" y="2061972"/>
            <a:ext cx="82296" cy="3929075"/>
          </a:xfrm>
          <a:custGeom>
            <a:avLst/>
            <a:gdLst/>
            <a:ahLst/>
            <a:cxnLst/>
            <a:rect l="l" t="t" r="r" b="b"/>
            <a:pathLst>
              <a:path w="82296" h="3929075">
                <a:moveTo>
                  <a:pt x="27432" y="3846779"/>
                </a:moveTo>
                <a:lnTo>
                  <a:pt x="0" y="3846779"/>
                </a:lnTo>
                <a:lnTo>
                  <a:pt x="41147" y="3929075"/>
                </a:lnTo>
                <a:lnTo>
                  <a:pt x="82296" y="3846779"/>
                </a:lnTo>
                <a:lnTo>
                  <a:pt x="54864" y="3846779"/>
                </a:lnTo>
                <a:lnTo>
                  <a:pt x="54864" y="3860507"/>
                </a:lnTo>
                <a:lnTo>
                  <a:pt x="27432" y="3860507"/>
                </a:lnTo>
                <a:lnTo>
                  <a:pt x="27432" y="3846779"/>
                </a:lnTo>
                <a:close/>
              </a:path>
              <a:path w="82296" h="3929075">
                <a:moveTo>
                  <a:pt x="27432" y="3860507"/>
                </a:moveTo>
                <a:lnTo>
                  <a:pt x="54864" y="3860507"/>
                </a:lnTo>
                <a:lnTo>
                  <a:pt x="54864" y="0"/>
                </a:lnTo>
                <a:lnTo>
                  <a:pt x="27432" y="0"/>
                </a:lnTo>
                <a:lnTo>
                  <a:pt x="27432" y="3860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98929" y="950366"/>
            <a:ext cx="5328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3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0320" y="950366"/>
            <a:ext cx="4499351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39" baseline="3103" dirty="0">
                <a:latin typeface="Calibri"/>
                <a:cs typeface="Calibri"/>
              </a:rPr>
              <a:t> </a:t>
            </a:r>
            <a:r>
              <a:rPr sz="6600" spc="-184" baseline="3103" dirty="0">
                <a:latin typeface="Calibri"/>
                <a:cs typeface="Calibri"/>
              </a:rPr>
              <a:t>V</a:t>
            </a:r>
            <a:r>
              <a:rPr sz="6600" spc="4" baseline="3103" dirty="0">
                <a:latin typeface="Calibri"/>
                <a:cs typeface="Calibri"/>
              </a:rPr>
              <a:t>o</a:t>
            </a:r>
            <a:r>
              <a:rPr sz="6600" spc="25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wind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0" baseline="3103" dirty="0">
                <a:latin typeface="Calibri"/>
                <a:cs typeface="Calibri"/>
              </a:rPr>
              <a:t>t</a:t>
            </a:r>
            <a:r>
              <a:rPr sz="6600" spc="-50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ec</a:t>
            </a:r>
            <a:r>
              <a:rPr sz="6600" spc="-164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7741" y="1883689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3050" y="2118487"/>
            <a:ext cx="5393452" cy="97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5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eher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f der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ec</a:t>
            </a:r>
            <a:r>
              <a:rPr sz="3300" spc="-25" baseline="2482" dirty="0">
                <a:latin typeface="Calibri"/>
                <a:cs typeface="Calibri"/>
              </a:rPr>
              <a:t>h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(b</a:t>
            </a:r>
            <a:r>
              <a:rPr sz="3300" spc="-9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en)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"/>
              </a:spcBef>
            </a:pP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(</a:t>
            </a:r>
            <a:r>
              <a:rPr sz="3300" spc="-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ün</a:t>
            </a:r>
            <a:r>
              <a:rPr sz="3300" spc="0" baseline="1241" dirty="0">
                <a:latin typeface="Calibri"/>
                <a:cs typeface="Calibri"/>
              </a:rPr>
              <a:t>en)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d</a:t>
            </a:r>
            <a:r>
              <a:rPr sz="3300" spc="0" baseline="1241" dirty="0">
                <a:latin typeface="Calibri"/>
                <a:cs typeface="Calibri"/>
              </a:rPr>
              <a:t>er 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0" baseline="1241" dirty="0">
                <a:latin typeface="Calibri"/>
                <a:cs typeface="Calibri"/>
              </a:rPr>
              <a:t>g</a:t>
            </a:r>
            <a:r>
              <a:rPr sz="3300" spc="-25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tt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3050" y="3460242"/>
            <a:ext cx="485713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45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"/>
              </a:spcBef>
            </a:pPr>
            <a:r>
              <a:rPr sz="3300" spc="9" baseline="1241" dirty="0">
                <a:latin typeface="Calibri"/>
                <a:cs typeface="Calibri"/>
              </a:rPr>
              <a:t>2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r>
              <a:rPr sz="3300" spc="-9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9951" y="3460242"/>
            <a:ext cx="5520799" cy="2653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14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f der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-19" baseline="2482" dirty="0">
                <a:latin typeface="Calibri"/>
                <a:cs typeface="Calibri"/>
              </a:rPr>
              <a:t>K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euz</a:t>
            </a:r>
            <a:r>
              <a:rPr sz="3300" spc="-50" baseline="2482" dirty="0">
                <a:latin typeface="Calibri"/>
                <a:cs typeface="Calibri"/>
              </a:rPr>
              <a:t> </a:t>
            </a:r>
            <a:r>
              <a:rPr sz="3300" spc="-14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ar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ie</a:t>
            </a:r>
            <a:r>
              <a:rPr sz="3300" spc="14" baseline="2482" dirty="0">
                <a:latin typeface="Calibri"/>
                <a:cs typeface="Calibri"/>
              </a:rPr>
              <a:t> </a:t>
            </a:r>
            <a:r>
              <a:rPr sz="3300" b="1" spc="-14" baseline="2482" dirty="0">
                <a:latin typeface="Calibri"/>
                <a:cs typeface="Calibri"/>
              </a:rPr>
              <a:t>r</a:t>
            </a:r>
            <a:r>
              <a:rPr sz="3300" b="1" spc="-9" baseline="2482" dirty="0">
                <a:latin typeface="Calibri"/>
                <a:cs typeface="Calibri"/>
              </a:rPr>
              <a:t>e</a:t>
            </a:r>
            <a:r>
              <a:rPr sz="3300" b="1" spc="9" baseline="2482" dirty="0">
                <a:latin typeface="Calibri"/>
                <a:cs typeface="Calibri"/>
              </a:rPr>
              <a:t>c</a:t>
            </a:r>
            <a:r>
              <a:rPr sz="3300" b="1" spc="-29" baseline="2482" dirty="0">
                <a:latin typeface="Calibri"/>
                <a:cs typeface="Calibri"/>
              </a:rPr>
              <a:t>h</a:t>
            </a:r>
            <a:r>
              <a:rPr sz="3300" b="1" spc="-19" baseline="2482" dirty="0">
                <a:latin typeface="Calibri"/>
                <a:cs typeface="Calibri"/>
              </a:rPr>
              <a:t>t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5" baseline="2482" dirty="0">
                <a:latin typeface="Calibri"/>
                <a:cs typeface="Calibri"/>
              </a:rPr>
              <a:t> </a:t>
            </a:r>
            <a:r>
              <a:rPr sz="3300" b="1" spc="-9" baseline="2482" dirty="0">
                <a:latin typeface="Calibri"/>
                <a:cs typeface="Calibri"/>
              </a:rPr>
              <a:t>Se</a:t>
            </a:r>
            <a:r>
              <a:rPr sz="3300" b="1" spc="4" baseline="2482" dirty="0">
                <a:latin typeface="Calibri"/>
                <a:cs typeface="Calibri"/>
              </a:rPr>
              <a:t>i</a:t>
            </a:r>
            <a:r>
              <a:rPr sz="3300" b="1" spc="-19" baseline="2482" dirty="0">
                <a:latin typeface="Calibri"/>
                <a:cs typeface="Calibri"/>
              </a:rPr>
              <a:t>t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4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ess</a:t>
            </a:r>
            <a:r>
              <a:rPr sz="3300" spc="9" baseline="2482" dirty="0">
                <a:latin typeface="Calibri"/>
                <a:cs typeface="Calibri"/>
              </a:rPr>
              <a:t>e</a:t>
            </a:r>
            <a:r>
              <a:rPr sz="3300" spc="-19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,</a:t>
            </a:r>
            <a:r>
              <a:rPr sz="3300" spc="-19" baseline="2482" dirty="0">
                <a:latin typeface="Calibri"/>
                <a:cs typeface="Calibri"/>
              </a:rPr>
              <a:t> w</a:t>
            </a:r>
            <a:r>
              <a:rPr sz="3300" spc="0" baseline="2482" dirty="0">
                <a:latin typeface="Calibri"/>
                <a:cs typeface="Calibri"/>
              </a:rPr>
              <a:t>eil…</a:t>
            </a:r>
            <a:endParaRPr sz="2200" dirty="0">
              <a:latin typeface="Calibri"/>
              <a:cs typeface="Calibri"/>
            </a:endParaRPr>
          </a:p>
          <a:p>
            <a:pPr marL="27677" marR="42062">
              <a:lnSpc>
                <a:spcPts val="2640"/>
              </a:lnSpc>
              <a:spcBef>
                <a:spcPts val="14"/>
              </a:spcBef>
            </a:pP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eil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 der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ehr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Wi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tt</a:t>
            </a:r>
            <a:r>
              <a:rPr sz="3300" spc="0" baseline="1241" dirty="0">
                <a:latin typeface="Calibri"/>
                <a:cs typeface="Calibri"/>
              </a:rPr>
              <a:t>e:</a:t>
            </a:r>
            <a:endParaRPr sz="2200" dirty="0">
              <a:latin typeface="Calibri"/>
              <a:cs typeface="Calibri"/>
            </a:endParaRPr>
          </a:p>
          <a:p>
            <a:pPr marL="58822" marR="14899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0" baseline="1241" dirty="0">
                <a:latin typeface="Calibri"/>
                <a:cs typeface="Calibri"/>
              </a:rPr>
              <a:t>&gt;</a:t>
            </a:r>
            <a:r>
              <a:rPr sz="3300" spc="422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100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win</a:t>
            </a:r>
            <a:r>
              <a:rPr sz="3300" spc="-14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5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8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 der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25" baseline="1241" dirty="0">
                <a:latin typeface="Calibri"/>
                <a:cs typeface="Calibri"/>
              </a:rPr>
              <a:t>h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 dirty="0">
              <a:latin typeface="Calibri"/>
              <a:cs typeface="Calibri"/>
            </a:endParaRPr>
          </a:p>
          <a:p>
            <a:pPr marL="400579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(b</a:t>
            </a:r>
            <a:r>
              <a:rPr sz="3300" spc="-9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en)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el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40534" marR="42062">
              <a:lnSpc>
                <a:spcPts val="2640"/>
              </a:lnSpc>
            </a:pPr>
            <a:r>
              <a:rPr sz="3300" spc="-19" baseline="1241" dirty="0">
                <a:latin typeface="Calibri"/>
                <a:cs typeface="Calibri"/>
              </a:rPr>
              <a:t>w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il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64" baseline="1241" dirty="0">
                <a:latin typeface="Calibri"/>
                <a:cs typeface="Calibri"/>
              </a:rPr>
              <a:t>k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29" baseline="1241" dirty="0">
                <a:latin typeface="Calibri"/>
                <a:cs typeface="Calibri"/>
              </a:rPr>
              <a:t>n</a:t>
            </a:r>
            <a:r>
              <a:rPr sz="3300" spc="4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u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rl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che</a:t>
            </a:r>
            <a:r>
              <a:rPr sz="3300" spc="-7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Win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h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ng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nach</a:t>
            </a:r>
            <a:endParaRPr sz="2200" dirty="0">
              <a:latin typeface="Calibri"/>
              <a:cs typeface="Calibri"/>
            </a:endParaRPr>
          </a:p>
          <a:p>
            <a:pPr marL="58822" marR="42062">
              <a:lnSpc>
                <a:spcPts val="2640"/>
              </a:lnSpc>
            </a:pP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25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ts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5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86051" marR="230819" algn="ctr">
              <a:lnSpc>
                <a:spcPts val="2645"/>
              </a:lnSpc>
              <a:spcBef>
                <a:spcPts val="0"/>
              </a:spcBef>
            </a:pP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0" baseline="1241" dirty="0">
                <a:latin typeface="Calibri"/>
                <a:cs typeface="Calibri"/>
              </a:rPr>
              <a:t>&gt;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100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win</a:t>
            </a:r>
            <a:r>
              <a:rPr sz="3300" spc="-14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5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8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 der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in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 dirty="0">
              <a:latin typeface="Calibri"/>
              <a:cs typeface="Calibri"/>
            </a:endParaRPr>
          </a:p>
          <a:p>
            <a:pPr marL="400579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(g</a:t>
            </a:r>
            <a:r>
              <a:rPr sz="3300" spc="-4" baseline="1241" dirty="0">
                <a:latin typeface="Calibri"/>
                <a:cs typeface="Calibri"/>
              </a:rPr>
              <a:t>rün</a:t>
            </a:r>
            <a:r>
              <a:rPr sz="3300" spc="0" baseline="1241" dirty="0">
                <a:latin typeface="Calibri"/>
                <a:cs typeface="Calibri"/>
              </a:rPr>
              <a:t>en)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Sei</a:t>
            </a:r>
            <a:r>
              <a:rPr sz="3300" spc="-25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25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el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3050" y="4801870"/>
            <a:ext cx="497988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9" baseline="2482" dirty="0">
                <a:latin typeface="Calibri"/>
                <a:cs typeface="Calibri"/>
              </a:rPr>
              <a:t>2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r>
              <a:rPr sz="3300" spc="-14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684" y="954720"/>
            <a:ext cx="262151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062532" y="1463166"/>
            <a:ext cx="1151216" cy="1138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87908">
              <a:lnSpc>
                <a:spcPct val="101725"/>
              </a:lnSpc>
              <a:spcBef>
                <a:spcPts val="2049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8760" y="1996439"/>
            <a:ext cx="38481" cy="3978008"/>
          </a:xfrm>
          <a:custGeom>
            <a:avLst/>
            <a:gdLst/>
            <a:ahLst/>
            <a:cxnLst/>
            <a:rect l="l" t="t" r="r" b="b"/>
            <a:pathLst>
              <a:path w="38481" h="3978008">
                <a:moveTo>
                  <a:pt x="38481" y="0"/>
                </a:moveTo>
                <a:lnTo>
                  <a:pt x="0" y="3978008"/>
                </a:lnTo>
              </a:path>
            </a:pathLst>
          </a:custGeom>
          <a:ln w="18287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2532" y="1463166"/>
            <a:ext cx="1151216" cy="1138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2324" y="2646299"/>
            <a:ext cx="1151216" cy="1138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98929" y="950366"/>
            <a:ext cx="5328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3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0320" y="950366"/>
            <a:ext cx="85822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8194" y="950366"/>
            <a:ext cx="362147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184" baseline="3103" dirty="0">
                <a:latin typeface="Calibri"/>
                <a:cs typeface="Calibri"/>
              </a:rPr>
              <a:t>V</a:t>
            </a:r>
            <a:r>
              <a:rPr sz="6600" spc="4" baseline="3103" dirty="0">
                <a:latin typeface="Calibri"/>
                <a:cs typeface="Calibri"/>
              </a:rPr>
              <a:t>o</a:t>
            </a:r>
            <a:r>
              <a:rPr sz="6600" spc="25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wind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0" baseline="3103" dirty="0">
                <a:latin typeface="Calibri"/>
                <a:cs typeface="Calibri"/>
              </a:rPr>
              <a:t>t</a:t>
            </a:r>
            <a:r>
              <a:rPr sz="6600" spc="-50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ec</a:t>
            </a:r>
            <a:r>
              <a:rPr sz="6600" spc="-164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9042" y="3051175"/>
            <a:ext cx="764668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5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8058" y="3051175"/>
            <a:ext cx="5099547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ach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Ra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25" baseline="2482" dirty="0">
                <a:latin typeface="Calibri"/>
                <a:cs typeface="Calibri"/>
              </a:rPr>
              <a:t>m</a:t>
            </a:r>
            <a:r>
              <a:rPr sz="3300" spc="-4" baseline="2482" dirty="0">
                <a:latin typeface="Calibri"/>
                <a:cs typeface="Calibri"/>
              </a:rPr>
              <a:t>-</a:t>
            </a:r>
            <a:r>
              <a:rPr sz="3300" spc="0" baseline="2482" dirty="0">
                <a:latin typeface="Calibri"/>
                <a:cs typeface="Calibri"/>
              </a:rPr>
              <a:t>B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je</a:t>
            </a:r>
            <a:r>
              <a:rPr sz="3300" spc="-9" baseline="2482" dirty="0">
                <a:latin typeface="Calibri"/>
                <a:cs typeface="Calibri"/>
              </a:rPr>
              <a:t> g</a:t>
            </a:r>
            <a:r>
              <a:rPr sz="3300" spc="0" baseline="2482" dirty="0">
                <a:latin typeface="Calibri"/>
                <a:cs typeface="Calibri"/>
              </a:rPr>
              <a:t>leich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alse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9042" y="3721989"/>
            <a:ext cx="5654676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6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mö</a:t>
            </a:r>
            <a:r>
              <a:rPr sz="3300" spc="-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ch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ic</a:t>
            </a:r>
            <a:r>
              <a:rPr sz="3300" spc="-3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t,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14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alse,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in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endParaRPr sz="2200" dirty="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3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ehr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100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rtr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tsb</a:t>
            </a:r>
            <a:r>
              <a:rPr sz="3300" spc="-14" baseline="1241" dirty="0">
                <a:latin typeface="Calibri"/>
                <a:cs typeface="Calibri"/>
              </a:rPr>
              <a:t>u</a:t>
            </a: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562" y="653505"/>
            <a:ext cx="262151" cy="46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 rot="19040545">
            <a:off x="714199" y="2216646"/>
            <a:ext cx="1151216" cy="113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98929" y="950366"/>
            <a:ext cx="5328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3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0320" y="950366"/>
            <a:ext cx="85822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8194" y="950366"/>
            <a:ext cx="362147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184" baseline="3103" dirty="0" err="1">
                <a:latin typeface="Calibri"/>
                <a:cs typeface="Calibri"/>
              </a:rPr>
              <a:t>V</a:t>
            </a:r>
            <a:r>
              <a:rPr sz="6600" spc="4" baseline="3103" dirty="0" err="1">
                <a:latin typeface="Calibri"/>
                <a:cs typeface="Calibri"/>
              </a:rPr>
              <a:t>o</a:t>
            </a:r>
            <a:r>
              <a:rPr sz="6600" spc="25" baseline="3103" dirty="0" err="1">
                <a:latin typeface="Calibri"/>
                <a:cs typeface="Calibri"/>
              </a:rPr>
              <a:t>r</a:t>
            </a:r>
            <a:r>
              <a:rPr sz="6600" spc="0" baseline="3103" dirty="0" err="1">
                <a:latin typeface="Calibri"/>
                <a:cs typeface="Calibri"/>
              </a:rPr>
              <a:t>wind</a:t>
            </a:r>
            <a:r>
              <a:rPr sz="6600" spc="-39" baseline="3103" dirty="0" err="1">
                <a:latin typeface="Calibri"/>
                <a:cs typeface="Calibri"/>
              </a:rPr>
              <a:t>s</a:t>
            </a:r>
            <a:r>
              <a:rPr sz="6600" spc="0" baseline="3103" dirty="0" err="1">
                <a:latin typeface="Calibri"/>
                <a:cs typeface="Calibri"/>
              </a:rPr>
              <a:t>t</a:t>
            </a:r>
            <a:r>
              <a:rPr sz="6600" spc="-50" baseline="3103" dirty="0" err="1">
                <a:latin typeface="Calibri"/>
                <a:cs typeface="Calibri"/>
              </a:rPr>
              <a:t>r</a:t>
            </a:r>
            <a:r>
              <a:rPr sz="6600" spc="0" baseline="3103" dirty="0" err="1">
                <a:latin typeface="Calibri"/>
                <a:cs typeface="Calibri"/>
              </a:rPr>
              <a:t>ec</a:t>
            </a:r>
            <a:r>
              <a:rPr sz="6600" spc="-164" baseline="3103" dirty="0" err="1">
                <a:latin typeface="Calibri"/>
                <a:cs typeface="Calibri"/>
              </a:rPr>
              <a:t>k</a:t>
            </a:r>
            <a:r>
              <a:rPr sz="6600" spc="0" baseline="3103" dirty="0" err="1">
                <a:latin typeface="Calibri"/>
                <a:cs typeface="Calibri"/>
              </a:rPr>
              <a:t>e</a:t>
            </a:r>
            <a:endParaRPr lang="de-CH" sz="6600" spc="0" baseline="3103" dirty="0">
              <a:latin typeface="Calibri"/>
              <a:cs typeface="Calibri"/>
            </a:endParaRPr>
          </a:p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		 Regeln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9833" y="2646299"/>
            <a:ext cx="3992665" cy="1545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b="1" spc="0" baseline="2482" dirty="0" err="1">
                <a:latin typeface="Calibri"/>
                <a:cs typeface="Calibri"/>
              </a:rPr>
              <a:t>F</a:t>
            </a:r>
            <a:r>
              <a:rPr sz="3300" b="1" spc="-54" baseline="2482" dirty="0" err="1">
                <a:latin typeface="Calibri"/>
                <a:cs typeface="Calibri"/>
              </a:rPr>
              <a:t>r</a:t>
            </a:r>
            <a:r>
              <a:rPr sz="3300" b="1" spc="0" baseline="2482" dirty="0" err="1">
                <a:latin typeface="Calibri"/>
                <a:cs typeface="Calibri"/>
              </a:rPr>
              <a:t>a</a:t>
            </a:r>
            <a:r>
              <a:rPr sz="3300" b="1" spc="-29" baseline="2482" dirty="0" err="1">
                <a:latin typeface="Calibri"/>
                <a:cs typeface="Calibri"/>
              </a:rPr>
              <a:t>g</a:t>
            </a:r>
            <a:r>
              <a:rPr sz="3300" b="1" spc="4" baseline="2482" dirty="0" err="1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:</a:t>
            </a:r>
            <a:r>
              <a:rPr lang="de-CH" sz="3300" spc="0" baseline="2482" dirty="0">
                <a:latin typeface="Calibri"/>
                <a:cs typeface="Calibri"/>
              </a:rPr>
              <a:t> 	Wer ist im </a:t>
            </a:r>
            <a:r>
              <a:rPr lang="de-CH" sz="3300" baseline="2482" dirty="0">
                <a:latin typeface="Calibri"/>
                <a:cs typeface="Calibri"/>
              </a:rPr>
              <a:t>Rech</a:t>
            </a:r>
            <a:r>
              <a:rPr lang="de-CH" sz="3300" spc="0" baseline="2482" dirty="0">
                <a:latin typeface="Calibri"/>
                <a:cs typeface="Calibri"/>
              </a:rPr>
              <a:t>t?</a:t>
            </a:r>
          </a:p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lang="de-CH" sz="3300" baseline="2482" dirty="0">
                <a:latin typeface="Calibri"/>
                <a:cs typeface="Calibri"/>
              </a:rPr>
              <a:t>	Welche Regeln kommen 	zur Anwendung?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2775">
            <a:off x="955432" y="3285683"/>
            <a:ext cx="804742" cy="78645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65" y="1403782"/>
            <a:ext cx="262151" cy="46333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1179" flipH="1">
            <a:off x="3947462" y="5110500"/>
            <a:ext cx="804742" cy="786452"/>
          </a:xfrm>
          <a:prstGeom prst="rect">
            <a:avLst/>
          </a:prstGeom>
        </p:spPr>
      </p:pic>
      <p:sp>
        <p:nvSpPr>
          <p:cNvPr id="20" name="object 14"/>
          <p:cNvSpPr/>
          <p:nvPr/>
        </p:nvSpPr>
        <p:spPr>
          <a:xfrm rot="19040545">
            <a:off x="4156693" y="4125597"/>
            <a:ext cx="1151216" cy="113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feld 20"/>
          <p:cNvSpPr txBox="1"/>
          <p:nvPr/>
        </p:nvSpPr>
        <p:spPr>
          <a:xfrm>
            <a:off x="482053" y="4338724"/>
            <a:ext cx="201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Grün ist im Recht</a:t>
            </a:r>
            <a:endParaRPr lang="en-US" sz="20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494338" y="473883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00B050"/>
                </a:solidFill>
              </a:rPr>
              <a:t>§ 12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489804" y="5184413"/>
            <a:ext cx="1846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Rot ist im Recht</a:t>
            </a:r>
            <a:endParaRPr lang="en-US" sz="20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5541424" y="564056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§ 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8760" y="1996439"/>
            <a:ext cx="38481" cy="3978008"/>
          </a:xfrm>
          <a:custGeom>
            <a:avLst/>
            <a:gdLst/>
            <a:ahLst/>
            <a:cxnLst/>
            <a:rect l="l" t="t" r="r" b="b"/>
            <a:pathLst>
              <a:path w="38481" h="3978008">
                <a:moveTo>
                  <a:pt x="38481" y="0"/>
                </a:moveTo>
                <a:lnTo>
                  <a:pt x="0" y="3978008"/>
                </a:lnTo>
              </a:path>
            </a:pathLst>
          </a:custGeom>
          <a:ln w="18287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1600" y="3297936"/>
            <a:ext cx="807719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7697" y="2295016"/>
            <a:ext cx="883339" cy="840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98929" y="950366"/>
            <a:ext cx="5328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3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0320" y="950366"/>
            <a:ext cx="85822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8194" y="950366"/>
            <a:ext cx="362147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184" baseline="3103" dirty="0">
                <a:latin typeface="Calibri"/>
                <a:cs typeface="Calibri"/>
              </a:rPr>
              <a:t>V</a:t>
            </a:r>
            <a:r>
              <a:rPr sz="6600" spc="4" baseline="3103" dirty="0">
                <a:latin typeface="Calibri"/>
                <a:cs typeface="Calibri"/>
              </a:rPr>
              <a:t>o</a:t>
            </a:r>
            <a:r>
              <a:rPr sz="6600" spc="25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wind</a:t>
            </a:r>
            <a:r>
              <a:rPr sz="6600" spc="-39" baseline="3103" dirty="0">
                <a:latin typeface="Calibri"/>
                <a:cs typeface="Calibri"/>
              </a:rPr>
              <a:t>s</a:t>
            </a:r>
            <a:r>
              <a:rPr sz="6600" spc="0" baseline="3103" dirty="0">
                <a:latin typeface="Calibri"/>
                <a:cs typeface="Calibri"/>
              </a:rPr>
              <a:t>t</a:t>
            </a:r>
            <a:r>
              <a:rPr sz="6600" spc="-50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ec</a:t>
            </a:r>
            <a:r>
              <a:rPr sz="6600" spc="-164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7741" y="1883689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1137" y="3298088"/>
            <a:ext cx="5481315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5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34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Wie</a:t>
            </a:r>
            <a:r>
              <a:rPr sz="3300" spc="4" baseline="2482" dirty="0">
                <a:latin typeface="Calibri"/>
                <a:cs typeface="Calibri"/>
              </a:rPr>
              <a:t> </a:t>
            </a:r>
            <a:r>
              <a:rPr sz="3300" spc="-3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as 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B</a:t>
            </a:r>
            <a:r>
              <a:rPr sz="3300" spc="4" baseline="2482" dirty="0">
                <a:latin typeface="Calibri"/>
                <a:cs typeface="Calibri"/>
              </a:rPr>
              <a:t>o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Gr</a:t>
            </a:r>
            <a:r>
              <a:rPr sz="3300" spc="-14" baseline="2482" dirty="0">
                <a:latin typeface="Calibri"/>
                <a:cs typeface="Calibri"/>
              </a:rPr>
              <a:t>ü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ü</a:t>
            </a:r>
            <a:r>
              <a:rPr sz="3300" spc="-14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le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1137" y="3969029"/>
            <a:ext cx="3069058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Es g</a:t>
            </a:r>
            <a:r>
              <a:rPr sz="3300" spc="-4" baseline="2482" dirty="0">
                <a:latin typeface="Calibri"/>
                <a:cs typeface="Calibri"/>
              </a:rPr>
              <a:t>i</a:t>
            </a:r>
            <a:r>
              <a:rPr sz="3300" spc="-9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-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c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090" y="1010442"/>
            <a:ext cx="262151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1000" y="1676400"/>
            <a:ext cx="830580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4800" spc="-339" baseline="3103" dirty="0">
                <a:latin typeface="Calibri"/>
                <a:cs typeface="Calibri"/>
              </a:rPr>
              <a:t>Welches</a:t>
            </a:r>
            <a:r>
              <a:rPr lang="de-CH" sz="4800" spc="-339" dirty="0">
                <a:latin typeface="Calibri"/>
                <a:cs typeface="Calibri"/>
              </a:rPr>
              <a:t> </a:t>
            </a:r>
            <a:r>
              <a:rPr lang="de-CH" sz="4800" baseline="3103" dirty="0">
                <a:latin typeface="Calibri"/>
                <a:cs typeface="Calibri"/>
              </a:rPr>
              <a:t>sind die Erfolgsfaktoren bei einer</a:t>
            </a:r>
            <a:r>
              <a:rPr lang="de-CH" sz="4800" dirty="0">
                <a:latin typeface="Calibri"/>
                <a:cs typeface="Calibri"/>
              </a:rPr>
              <a:t> </a:t>
            </a:r>
            <a:r>
              <a:rPr lang="de-CH" sz="4800" baseline="3103" dirty="0">
                <a:latin typeface="Calibri"/>
                <a:cs typeface="Calibri"/>
              </a:rPr>
              <a:t>Regatta?</a:t>
            </a:r>
            <a:r>
              <a:rPr lang="de-CH" sz="4800" dirty="0"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284" y="3435589"/>
            <a:ext cx="5029200" cy="141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sz="4800" spc="0" baseline="2730" dirty="0" err="1">
                <a:latin typeface="Calibri"/>
                <a:cs typeface="Calibri"/>
              </a:rPr>
              <a:t>Boots</a:t>
            </a:r>
            <a:r>
              <a:rPr sz="4800" spc="-14" baseline="2730" dirty="0" err="1">
                <a:latin typeface="Calibri"/>
                <a:cs typeface="Calibri"/>
              </a:rPr>
              <a:t>g</a:t>
            </a:r>
            <a:r>
              <a:rPr sz="4800" spc="0" baseline="2730" dirty="0" err="1">
                <a:latin typeface="Calibri"/>
                <a:cs typeface="Calibri"/>
              </a:rPr>
              <a:t>esc</a:t>
            </a:r>
            <a:r>
              <a:rPr sz="4800" spc="-19" baseline="2730" dirty="0" err="1">
                <a:latin typeface="Calibri"/>
                <a:cs typeface="Calibri"/>
              </a:rPr>
              <a:t>h</a:t>
            </a:r>
            <a:r>
              <a:rPr sz="4800" spc="-9" baseline="2730" dirty="0" err="1">
                <a:latin typeface="Calibri"/>
                <a:cs typeface="Calibri"/>
              </a:rPr>
              <a:t>w</a:t>
            </a:r>
            <a:r>
              <a:rPr sz="4800" spc="0" baseline="2730" dirty="0" err="1">
                <a:latin typeface="Calibri"/>
                <a:cs typeface="Calibri"/>
              </a:rPr>
              <a:t>i</a:t>
            </a:r>
            <a:r>
              <a:rPr sz="4800" spc="9" baseline="2730" dirty="0" err="1">
                <a:latin typeface="Calibri"/>
                <a:cs typeface="Calibri"/>
              </a:rPr>
              <a:t>n</a:t>
            </a:r>
            <a:r>
              <a:rPr sz="4800" spc="0" baseline="2730" dirty="0" err="1">
                <a:latin typeface="Calibri"/>
                <a:cs typeface="Calibri"/>
              </a:rPr>
              <a:t>d</a:t>
            </a:r>
            <a:r>
              <a:rPr sz="4800" spc="9" baseline="2730" dirty="0" err="1">
                <a:latin typeface="Calibri"/>
                <a:cs typeface="Calibri"/>
              </a:rPr>
              <a:t>i</a:t>
            </a:r>
            <a:r>
              <a:rPr sz="4800" spc="0" baseline="2730" dirty="0" err="1">
                <a:latin typeface="Calibri"/>
                <a:cs typeface="Calibri"/>
              </a:rPr>
              <a:t>g</a:t>
            </a:r>
            <a:r>
              <a:rPr sz="4800" spc="-89" baseline="2730" dirty="0" err="1">
                <a:latin typeface="Calibri"/>
                <a:cs typeface="Calibri"/>
              </a:rPr>
              <a:t>k</a:t>
            </a:r>
            <a:r>
              <a:rPr sz="4800" spc="0" baseline="2730" dirty="0" err="1">
                <a:latin typeface="Calibri"/>
                <a:cs typeface="Calibri"/>
              </a:rPr>
              <a:t>eit</a:t>
            </a:r>
            <a:endParaRPr lang="de-CH" sz="4800" spc="0" baseline="2730" dirty="0">
              <a:latin typeface="Calibri"/>
              <a:cs typeface="Calibri"/>
            </a:endParaRP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baseline="2730" dirty="0">
                <a:latin typeface="Calibri"/>
                <a:cs typeface="Calibri"/>
              </a:rPr>
              <a:t>Strategie</a:t>
            </a: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spc="0" baseline="2730" dirty="0">
                <a:latin typeface="Calibri"/>
                <a:cs typeface="Calibri"/>
              </a:rPr>
              <a:t>Taktik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898484" y="2729993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Material/Trimm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98484" y="3325219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Handling</a:t>
            </a:r>
            <a:endParaRPr lang="en-US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5936798" y="3920445"/>
            <a:ext cx="176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Athletik</a:t>
            </a:r>
            <a:endParaRPr lang="en-US" sz="3200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4984084" y="3130789"/>
            <a:ext cx="830580" cy="486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 flipV="1">
            <a:off x="4999324" y="3614116"/>
            <a:ext cx="815340" cy="34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4999324" y="3614116"/>
            <a:ext cx="815340" cy="527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676400" y="5255212"/>
            <a:ext cx="6120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Welcher Erfolgsfaktor zählt wieviel?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99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8216" y="3639312"/>
            <a:ext cx="807719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0524" y="2319654"/>
            <a:ext cx="883339" cy="840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4440" y="3160776"/>
            <a:ext cx="292607" cy="533400"/>
          </a:xfrm>
          <a:custGeom>
            <a:avLst/>
            <a:gdLst/>
            <a:ahLst/>
            <a:cxnLst/>
            <a:rect l="l" t="t" r="r" b="b"/>
            <a:pathLst>
              <a:path w="292607" h="533400">
                <a:moveTo>
                  <a:pt x="292607" y="0"/>
                </a:moveTo>
                <a:lnTo>
                  <a:pt x="288979" y="12714"/>
                </a:lnTo>
                <a:lnTo>
                  <a:pt x="285288" y="25390"/>
                </a:lnTo>
                <a:lnTo>
                  <a:pt x="281476" y="37981"/>
                </a:lnTo>
                <a:lnTo>
                  <a:pt x="277487" y="50443"/>
                </a:lnTo>
                <a:lnTo>
                  <a:pt x="273261" y="62732"/>
                </a:lnTo>
                <a:lnTo>
                  <a:pt x="268743" y="74802"/>
                </a:lnTo>
                <a:lnTo>
                  <a:pt x="263874" y="86609"/>
                </a:lnTo>
                <a:lnTo>
                  <a:pt x="258597" y="98109"/>
                </a:lnTo>
                <a:lnTo>
                  <a:pt x="252853" y="109257"/>
                </a:lnTo>
                <a:lnTo>
                  <a:pt x="246586" y="120007"/>
                </a:lnTo>
                <a:lnTo>
                  <a:pt x="239738" y="130316"/>
                </a:lnTo>
                <a:lnTo>
                  <a:pt x="232251" y="140139"/>
                </a:lnTo>
                <a:lnTo>
                  <a:pt x="222176" y="151032"/>
                </a:lnTo>
                <a:lnTo>
                  <a:pt x="212805" y="159148"/>
                </a:lnTo>
                <a:lnTo>
                  <a:pt x="202577" y="166695"/>
                </a:lnTo>
                <a:lnTo>
                  <a:pt x="191678" y="173779"/>
                </a:lnTo>
                <a:lnTo>
                  <a:pt x="180296" y="180507"/>
                </a:lnTo>
                <a:lnTo>
                  <a:pt x="168617" y="186987"/>
                </a:lnTo>
                <a:lnTo>
                  <a:pt x="156827" y="193324"/>
                </a:lnTo>
                <a:lnTo>
                  <a:pt x="145112" y="199625"/>
                </a:lnTo>
                <a:lnTo>
                  <a:pt x="133661" y="205998"/>
                </a:lnTo>
                <a:lnTo>
                  <a:pt x="122658" y="212549"/>
                </a:lnTo>
                <a:lnTo>
                  <a:pt x="112290" y="219385"/>
                </a:lnTo>
                <a:lnTo>
                  <a:pt x="102744" y="226613"/>
                </a:lnTo>
                <a:lnTo>
                  <a:pt x="87606" y="240259"/>
                </a:lnTo>
                <a:lnTo>
                  <a:pt x="78099" y="249072"/>
                </a:lnTo>
                <a:lnTo>
                  <a:pt x="69038" y="257767"/>
                </a:lnTo>
                <a:lnTo>
                  <a:pt x="60446" y="266528"/>
                </a:lnTo>
                <a:lnTo>
                  <a:pt x="52348" y="275542"/>
                </a:lnTo>
                <a:lnTo>
                  <a:pt x="44767" y="284995"/>
                </a:lnTo>
                <a:lnTo>
                  <a:pt x="37727" y="295073"/>
                </a:lnTo>
                <a:lnTo>
                  <a:pt x="31251" y="305963"/>
                </a:lnTo>
                <a:lnTo>
                  <a:pt x="25363" y="317850"/>
                </a:lnTo>
                <a:lnTo>
                  <a:pt x="20086" y="330921"/>
                </a:lnTo>
                <a:lnTo>
                  <a:pt x="14757" y="348725"/>
                </a:lnTo>
                <a:lnTo>
                  <a:pt x="12134" y="361619"/>
                </a:lnTo>
                <a:lnTo>
                  <a:pt x="9839" y="376111"/>
                </a:lnTo>
                <a:lnTo>
                  <a:pt x="7851" y="391813"/>
                </a:lnTo>
                <a:lnTo>
                  <a:pt x="6146" y="408335"/>
                </a:lnTo>
                <a:lnTo>
                  <a:pt x="4705" y="425288"/>
                </a:lnTo>
                <a:lnTo>
                  <a:pt x="3505" y="442282"/>
                </a:lnTo>
                <a:lnTo>
                  <a:pt x="2525" y="458929"/>
                </a:lnTo>
                <a:lnTo>
                  <a:pt x="1743" y="474838"/>
                </a:lnTo>
                <a:lnTo>
                  <a:pt x="1138" y="489621"/>
                </a:lnTo>
                <a:lnTo>
                  <a:pt x="688" y="502889"/>
                </a:lnTo>
                <a:lnTo>
                  <a:pt x="371" y="514251"/>
                </a:lnTo>
                <a:lnTo>
                  <a:pt x="50" y="529704"/>
                </a:lnTo>
                <a:lnTo>
                  <a:pt x="0" y="533400"/>
                </a:lnTo>
              </a:path>
            </a:pathLst>
          </a:custGeom>
          <a:ln w="18287">
            <a:solidFill>
              <a:srgbClr val="FF505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5736" y="3593592"/>
            <a:ext cx="890015" cy="847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4630" y="950366"/>
            <a:ext cx="52666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4" baseline="3103" dirty="0">
                <a:latin typeface="Calibri"/>
                <a:cs typeface="Calibri"/>
              </a:rPr>
              <a:t>a</a:t>
            </a:r>
            <a:r>
              <a:rPr sz="6600" spc="0" baseline="3103" dirty="0"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8549" y="950366"/>
            <a:ext cx="87457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3794" y="950366"/>
            <a:ext cx="230305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Luv</a:t>
            </a:r>
            <a:r>
              <a:rPr sz="6600" spc="-75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am</a:t>
            </a:r>
            <a:r>
              <a:rPr sz="6600" spc="-54" baseline="3103" dirty="0">
                <a:latin typeface="Calibri"/>
                <a:cs typeface="Calibri"/>
              </a:rPr>
              <a:t>p</a:t>
            </a:r>
            <a:r>
              <a:rPr sz="6600" spc="0" baseline="3103" dirty="0">
                <a:latin typeface="Calibri"/>
                <a:cs typeface="Calibri"/>
              </a:rPr>
              <a:t>f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7741" y="1883689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1137" y="3298088"/>
            <a:ext cx="5188156" cy="1312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50"/>
              </a:lnSpc>
              <a:spcBef>
                <a:spcPts val="117"/>
              </a:spcBef>
            </a:pPr>
            <a:r>
              <a:rPr sz="3300" spc="-9" baseline="2482" dirty="0">
                <a:latin typeface="Calibri"/>
                <a:cs typeface="Calibri"/>
              </a:rPr>
              <a:t>A</a:t>
            </a:r>
            <a:r>
              <a:rPr sz="3300" spc="0" baseline="2482" dirty="0">
                <a:latin typeface="Calibri"/>
                <a:cs typeface="Calibri"/>
              </a:rPr>
              <a:t>c</a:t>
            </a:r>
            <a:r>
              <a:rPr sz="3300" spc="-2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tu</a:t>
            </a:r>
            <a:r>
              <a:rPr sz="3300" spc="-14" baseline="2482" dirty="0">
                <a:latin typeface="Calibri"/>
                <a:cs typeface="Calibri"/>
              </a:rPr>
              <a:t>n</a:t>
            </a:r>
            <a:r>
              <a:rPr sz="3300" spc="-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: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unnü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54" baseline="2482" dirty="0">
                <a:latin typeface="Calibri"/>
                <a:cs typeface="Calibri"/>
              </a:rPr>
              <a:t>z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L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4" baseline="2482" dirty="0">
                <a:latin typeface="Calibri"/>
                <a:cs typeface="Calibri"/>
              </a:rPr>
              <a:t>v</a:t>
            </a:r>
            <a:r>
              <a:rPr sz="3300" spc="-4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ä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-34" baseline="2482" dirty="0">
                <a:latin typeface="Calibri"/>
                <a:cs typeface="Calibri"/>
              </a:rPr>
              <a:t>p</a:t>
            </a:r>
            <a:r>
              <a:rPr sz="3300" spc="-50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119504">
              <a:lnSpc>
                <a:spcPts val="2645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1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en,</a:t>
            </a:r>
            <a:r>
              <a:rPr sz="3300" spc="-6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enn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ft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endParaRPr sz="2200">
              <a:latin typeface="Calibri"/>
              <a:cs typeface="Calibri"/>
            </a:endParaRPr>
          </a:p>
          <a:p>
            <a:pPr marL="1119504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ein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üb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le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,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1119504" marR="42062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leic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-54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eitig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590" y="800000"/>
            <a:ext cx="262151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483" y="4896231"/>
            <a:ext cx="981036" cy="963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3163" y="3123946"/>
            <a:ext cx="883339" cy="840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6296" y="3953255"/>
            <a:ext cx="292608" cy="533400"/>
          </a:xfrm>
          <a:custGeom>
            <a:avLst/>
            <a:gdLst/>
            <a:ahLst/>
            <a:cxnLst/>
            <a:rect l="l" t="t" r="r" b="b"/>
            <a:pathLst>
              <a:path w="292608" h="533400">
                <a:moveTo>
                  <a:pt x="0" y="0"/>
                </a:moveTo>
                <a:lnTo>
                  <a:pt x="3628" y="12714"/>
                </a:lnTo>
                <a:lnTo>
                  <a:pt x="7319" y="25390"/>
                </a:lnTo>
                <a:lnTo>
                  <a:pt x="11131" y="37981"/>
                </a:lnTo>
                <a:lnTo>
                  <a:pt x="15120" y="50443"/>
                </a:lnTo>
                <a:lnTo>
                  <a:pt x="19346" y="62732"/>
                </a:lnTo>
                <a:lnTo>
                  <a:pt x="23864" y="74802"/>
                </a:lnTo>
                <a:lnTo>
                  <a:pt x="28733" y="86609"/>
                </a:lnTo>
                <a:lnTo>
                  <a:pt x="34010" y="98109"/>
                </a:lnTo>
                <a:lnTo>
                  <a:pt x="39754" y="109257"/>
                </a:lnTo>
                <a:lnTo>
                  <a:pt x="46021" y="120007"/>
                </a:lnTo>
                <a:lnTo>
                  <a:pt x="52869" y="130316"/>
                </a:lnTo>
                <a:lnTo>
                  <a:pt x="60356" y="140139"/>
                </a:lnTo>
                <a:lnTo>
                  <a:pt x="70431" y="151032"/>
                </a:lnTo>
                <a:lnTo>
                  <a:pt x="79802" y="159148"/>
                </a:lnTo>
                <a:lnTo>
                  <a:pt x="90030" y="166695"/>
                </a:lnTo>
                <a:lnTo>
                  <a:pt x="100929" y="173779"/>
                </a:lnTo>
                <a:lnTo>
                  <a:pt x="112311" y="180507"/>
                </a:lnTo>
                <a:lnTo>
                  <a:pt x="123990" y="186987"/>
                </a:lnTo>
                <a:lnTo>
                  <a:pt x="135780" y="193324"/>
                </a:lnTo>
                <a:lnTo>
                  <a:pt x="147495" y="199625"/>
                </a:lnTo>
                <a:lnTo>
                  <a:pt x="158946" y="205998"/>
                </a:lnTo>
                <a:lnTo>
                  <a:pt x="169949" y="212549"/>
                </a:lnTo>
                <a:lnTo>
                  <a:pt x="180317" y="219385"/>
                </a:lnTo>
                <a:lnTo>
                  <a:pt x="189863" y="226613"/>
                </a:lnTo>
                <a:lnTo>
                  <a:pt x="205002" y="240261"/>
                </a:lnTo>
                <a:lnTo>
                  <a:pt x="214508" y="249076"/>
                </a:lnTo>
                <a:lnTo>
                  <a:pt x="223565" y="257773"/>
                </a:lnTo>
                <a:lnTo>
                  <a:pt x="232152" y="266536"/>
                </a:lnTo>
                <a:lnTo>
                  <a:pt x="240244" y="275552"/>
                </a:lnTo>
                <a:lnTo>
                  <a:pt x="247819" y="285008"/>
                </a:lnTo>
                <a:lnTo>
                  <a:pt x="254853" y="295090"/>
                </a:lnTo>
                <a:lnTo>
                  <a:pt x="261324" y="305984"/>
                </a:lnTo>
                <a:lnTo>
                  <a:pt x="267208" y="317875"/>
                </a:lnTo>
                <a:lnTo>
                  <a:pt x="272482" y="330952"/>
                </a:lnTo>
                <a:lnTo>
                  <a:pt x="277800" y="348725"/>
                </a:lnTo>
                <a:lnTo>
                  <a:pt x="280424" y="361618"/>
                </a:lnTo>
                <a:lnTo>
                  <a:pt x="282722" y="376110"/>
                </a:lnTo>
                <a:lnTo>
                  <a:pt x="284714" y="391811"/>
                </a:lnTo>
                <a:lnTo>
                  <a:pt x="286422" y="408333"/>
                </a:lnTo>
                <a:lnTo>
                  <a:pt x="287868" y="425285"/>
                </a:lnTo>
                <a:lnTo>
                  <a:pt x="289072" y="442279"/>
                </a:lnTo>
                <a:lnTo>
                  <a:pt x="290057" y="458926"/>
                </a:lnTo>
                <a:lnTo>
                  <a:pt x="290844" y="474835"/>
                </a:lnTo>
                <a:lnTo>
                  <a:pt x="291454" y="489618"/>
                </a:lnTo>
                <a:lnTo>
                  <a:pt x="291909" y="502886"/>
                </a:lnTo>
                <a:lnTo>
                  <a:pt x="292230" y="514248"/>
                </a:lnTo>
                <a:lnTo>
                  <a:pt x="292555" y="529702"/>
                </a:lnTo>
                <a:lnTo>
                  <a:pt x="292608" y="533400"/>
                </a:lnTo>
              </a:path>
            </a:pathLst>
          </a:custGeom>
          <a:ln w="18288">
            <a:solidFill>
              <a:srgbClr val="FF505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7843" y="4446346"/>
            <a:ext cx="983457" cy="946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3353" y="950366"/>
            <a:ext cx="551053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4" baseline="3103" dirty="0">
                <a:latin typeface="Calibri"/>
                <a:cs typeface="Calibri"/>
              </a:rPr>
              <a:t>b</a:t>
            </a:r>
            <a:r>
              <a:rPr sz="6600" spc="0" baseline="3103" dirty="0"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1657" y="950366"/>
            <a:ext cx="3246348" cy="1187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Innenp</a:t>
            </a:r>
            <a:r>
              <a:rPr sz="6600" spc="4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siti</a:t>
            </a:r>
            <a:r>
              <a:rPr sz="6600" spc="14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n</a:t>
            </a:r>
            <a:endParaRPr sz="4400" dirty="0">
              <a:latin typeface="Calibri"/>
              <a:cs typeface="Calibri"/>
            </a:endParaRPr>
          </a:p>
          <a:p>
            <a:pPr marL="308783" marR="83713">
              <a:lnSpc>
                <a:spcPct val="101725"/>
              </a:lnSpc>
              <a:spcBef>
                <a:spcPts val="2280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2057" y="950366"/>
            <a:ext cx="669654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an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739" y="950366"/>
            <a:ext cx="87457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7030" y="950366"/>
            <a:ext cx="208128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Lee-B</a:t>
            </a:r>
            <a:r>
              <a:rPr sz="6600" spc="14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je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803" y="1665909"/>
            <a:ext cx="262151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4296" y="5020056"/>
            <a:ext cx="807719" cy="786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95452" y="4787760"/>
            <a:ext cx="1109040" cy="1081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9159" y="5806440"/>
            <a:ext cx="1530072" cy="469364"/>
          </a:xfrm>
          <a:custGeom>
            <a:avLst/>
            <a:gdLst/>
            <a:ahLst/>
            <a:cxnLst/>
            <a:rect l="l" t="t" r="r" b="b"/>
            <a:pathLst>
              <a:path w="1530072" h="469364">
                <a:moveTo>
                  <a:pt x="3659" y="35471"/>
                </a:moveTo>
                <a:lnTo>
                  <a:pt x="1458" y="79267"/>
                </a:lnTo>
                <a:lnTo>
                  <a:pt x="111" y="122526"/>
                </a:lnTo>
                <a:lnTo>
                  <a:pt x="0" y="136733"/>
                </a:lnTo>
                <a:lnTo>
                  <a:pt x="109" y="150801"/>
                </a:lnTo>
                <a:lnTo>
                  <a:pt x="2083" y="191967"/>
                </a:lnTo>
                <a:lnTo>
                  <a:pt x="7187" y="231158"/>
                </a:lnTo>
                <a:lnTo>
                  <a:pt x="20338" y="279409"/>
                </a:lnTo>
                <a:lnTo>
                  <a:pt x="42023" y="322712"/>
                </a:lnTo>
                <a:lnTo>
                  <a:pt x="70005" y="363430"/>
                </a:lnTo>
                <a:lnTo>
                  <a:pt x="104672" y="400135"/>
                </a:lnTo>
                <a:lnTo>
                  <a:pt x="135706" y="423854"/>
                </a:lnTo>
                <a:lnTo>
                  <a:pt x="171561" y="443391"/>
                </a:lnTo>
                <a:lnTo>
                  <a:pt x="212690" y="457920"/>
                </a:lnTo>
                <a:lnTo>
                  <a:pt x="258083" y="466290"/>
                </a:lnTo>
                <a:lnTo>
                  <a:pt x="314470" y="469364"/>
                </a:lnTo>
                <a:lnTo>
                  <a:pt x="334841" y="469271"/>
                </a:lnTo>
                <a:lnTo>
                  <a:pt x="377290" y="467648"/>
                </a:lnTo>
                <a:lnTo>
                  <a:pt x="421283" y="464377"/>
                </a:lnTo>
                <a:lnTo>
                  <a:pt x="465942" y="459775"/>
                </a:lnTo>
                <a:lnTo>
                  <a:pt x="510391" y="454162"/>
                </a:lnTo>
                <a:lnTo>
                  <a:pt x="553753" y="447858"/>
                </a:lnTo>
                <a:lnTo>
                  <a:pt x="595150" y="441182"/>
                </a:lnTo>
                <a:lnTo>
                  <a:pt x="633706" y="434454"/>
                </a:lnTo>
                <a:lnTo>
                  <a:pt x="685440" y="424770"/>
                </a:lnTo>
                <a:lnTo>
                  <a:pt x="731969" y="414825"/>
                </a:lnTo>
                <a:lnTo>
                  <a:pt x="776079" y="403364"/>
                </a:lnTo>
                <a:lnTo>
                  <a:pt x="820555" y="389129"/>
                </a:lnTo>
                <a:lnTo>
                  <a:pt x="868182" y="370864"/>
                </a:lnTo>
                <a:lnTo>
                  <a:pt x="921745" y="347312"/>
                </a:lnTo>
                <a:lnTo>
                  <a:pt x="962128" y="328053"/>
                </a:lnTo>
                <a:lnTo>
                  <a:pt x="1011292" y="302489"/>
                </a:lnTo>
                <a:lnTo>
                  <a:pt x="1071107" y="269113"/>
                </a:lnTo>
                <a:lnTo>
                  <a:pt x="1137846" y="230398"/>
                </a:lnTo>
                <a:lnTo>
                  <a:pt x="1172647" y="209812"/>
                </a:lnTo>
                <a:lnTo>
                  <a:pt x="1207781" y="188819"/>
                </a:lnTo>
                <a:lnTo>
                  <a:pt x="1242781" y="167729"/>
                </a:lnTo>
                <a:lnTo>
                  <a:pt x="1277183" y="146850"/>
                </a:lnTo>
                <a:lnTo>
                  <a:pt x="1310520" y="126491"/>
                </a:lnTo>
                <a:lnTo>
                  <a:pt x="1372136" y="88574"/>
                </a:lnTo>
                <a:lnTo>
                  <a:pt x="1423900" y="56451"/>
                </a:lnTo>
                <a:lnTo>
                  <a:pt x="1462086" y="32597"/>
                </a:lnTo>
                <a:lnTo>
                  <a:pt x="1485749" y="17729"/>
                </a:lnTo>
                <a:lnTo>
                  <a:pt x="1530072" y="0"/>
                </a:lnTo>
              </a:path>
            </a:pathLst>
          </a:custGeom>
          <a:ln w="18288">
            <a:solidFill>
              <a:srgbClr val="92D05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760" y="5504688"/>
            <a:ext cx="1908048" cy="816772"/>
          </a:xfrm>
          <a:custGeom>
            <a:avLst/>
            <a:gdLst/>
            <a:ahLst/>
            <a:cxnLst/>
            <a:rect l="l" t="t" r="r" b="b"/>
            <a:pathLst>
              <a:path w="1908048" h="816772">
                <a:moveTo>
                  <a:pt x="0" y="150596"/>
                </a:moveTo>
                <a:lnTo>
                  <a:pt x="16924" y="220669"/>
                </a:lnTo>
                <a:lnTo>
                  <a:pt x="34221" y="289986"/>
                </a:lnTo>
                <a:lnTo>
                  <a:pt x="52263" y="357789"/>
                </a:lnTo>
                <a:lnTo>
                  <a:pt x="71423" y="423319"/>
                </a:lnTo>
                <a:lnTo>
                  <a:pt x="92074" y="485821"/>
                </a:lnTo>
                <a:lnTo>
                  <a:pt x="114589" y="544535"/>
                </a:lnTo>
                <a:lnTo>
                  <a:pt x="139341" y="598706"/>
                </a:lnTo>
                <a:lnTo>
                  <a:pt x="166702" y="647574"/>
                </a:lnTo>
                <a:lnTo>
                  <a:pt x="197046" y="690383"/>
                </a:lnTo>
                <a:lnTo>
                  <a:pt x="230746" y="726376"/>
                </a:lnTo>
                <a:lnTo>
                  <a:pt x="268164" y="755386"/>
                </a:lnTo>
                <a:lnTo>
                  <a:pt x="309120" y="778107"/>
                </a:lnTo>
                <a:lnTo>
                  <a:pt x="353163" y="795070"/>
                </a:lnTo>
                <a:lnTo>
                  <a:pt x="399841" y="806807"/>
                </a:lnTo>
                <a:lnTo>
                  <a:pt x="448702" y="813849"/>
                </a:lnTo>
                <a:lnTo>
                  <a:pt x="499293" y="816728"/>
                </a:lnTo>
                <a:lnTo>
                  <a:pt x="525097" y="816772"/>
                </a:lnTo>
                <a:lnTo>
                  <a:pt x="551164" y="815975"/>
                </a:lnTo>
                <a:lnTo>
                  <a:pt x="603861" y="812122"/>
                </a:lnTo>
                <a:lnTo>
                  <a:pt x="656934" y="805701"/>
                </a:lnTo>
                <a:lnTo>
                  <a:pt x="709930" y="797242"/>
                </a:lnTo>
                <a:lnTo>
                  <a:pt x="764023" y="785506"/>
                </a:lnTo>
                <a:lnTo>
                  <a:pt x="820334" y="769251"/>
                </a:lnTo>
                <a:lnTo>
                  <a:pt x="878331" y="749010"/>
                </a:lnTo>
                <a:lnTo>
                  <a:pt x="937481" y="725314"/>
                </a:lnTo>
                <a:lnTo>
                  <a:pt x="997251" y="698695"/>
                </a:lnTo>
                <a:lnTo>
                  <a:pt x="1057109" y="669684"/>
                </a:lnTo>
                <a:lnTo>
                  <a:pt x="1116522" y="638814"/>
                </a:lnTo>
                <a:lnTo>
                  <a:pt x="1174957" y="606615"/>
                </a:lnTo>
                <a:lnTo>
                  <a:pt x="1231882" y="573619"/>
                </a:lnTo>
                <a:lnTo>
                  <a:pt x="1286764" y="540359"/>
                </a:lnTo>
                <a:lnTo>
                  <a:pt x="1341398" y="504473"/>
                </a:lnTo>
                <a:lnTo>
                  <a:pt x="1397274" y="464106"/>
                </a:lnTo>
                <a:lnTo>
                  <a:pt x="1453516" y="420531"/>
                </a:lnTo>
                <a:lnTo>
                  <a:pt x="1509247" y="375026"/>
                </a:lnTo>
                <a:lnTo>
                  <a:pt x="1563592" y="328864"/>
                </a:lnTo>
                <a:lnTo>
                  <a:pt x="1615673" y="283323"/>
                </a:lnTo>
                <a:lnTo>
                  <a:pt x="1664615" y="239677"/>
                </a:lnTo>
                <a:lnTo>
                  <a:pt x="1709541" y="199202"/>
                </a:lnTo>
                <a:lnTo>
                  <a:pt x="1730225" y="180552"/>
                </a:lnTo>
                <a:lnTo>
                  <a:pt x="1749576" y="163174"/>
                </a:lnTo>
                <a:lnTo>
                  <a:pt x="1767484" y="147225"/>
                </a:lnTo>
                <a:lnTo>
                  <a:pt x="1783841" y="132867"/>
                </a:lnTo>
                <a:lnTo>
                  <a:pt x="1804192" y="114982"/>
                </a:lnTo>
                <a:lnTo>
                  <a:pt x="1822006" y="98966"/>
                </a:lnTo>
                <a:lnTo>
                  <a:pt x="1837474" y="84680"/>
                </a:lnTo>
                <a:lnTo>
                  <a:pt x="1850787" y="71983"/>
                </a:lnTo>
                <a:lnTo>
                  <a:pt x="1862136" y="60734"/>
                </a:lnTo>
                <a:lnTo>
                  <a:pt x="1871712" y="50792"/>
                </a:lnTo>
                <a:lnTo>
                  <a:pt x="1879704" y="42017"/>
                </a:lnTo>
                <a:lnTo>
                  <a:pt x="1886304" y="34268"/>
                </a:lnTo>
                <a:lnTo>
                  <a:pt x="1891703" y="27404"/>
                </a:lnTo>
                <a:lnTo>
                  <a:pt x="1896091" y="21286"/>
                </a:lnTo>
                <a:lnTo>
                  <a:pt x="1899658" y="15771"/>
                </a:lnTo>
                <a:lnTo>
                  <a:pt x="1902596" y="10720"/>
                </a:lnTo>
                <a:lnTo>
                  <a:pt x="1905095" y="5991"/>
                </a:lnTo>
                <a:lnTo>
                  <a:pt x="1907346" y="1445"/>
                </a:lnTo>
                <a:lnTo>
                  <a:pt x="1908048" y="0"/>
                </a:lnTo>
              </a:path>
            </a:pathLst>
          </a:custGeom>
          <a:ln w="18288">
            <a:solidFill>
              <a:srgbClr val="FF505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3697" y="5223281"/>
            <a:ext cx="837120" cy="759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5890" y="4930267"/>
            <a:ext cx="823175" cy="725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5233" y="950366"/>
            <a:ext cx="494434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c: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7001" y="950366"/>
            <a:ext cx="1085768" cy="1187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eine</a:t>
            </a:r>
            <a:endParaRPr sz="4400">
              <a:latin typeface="Calibri"/>
              <a:cs typeface="Calibri"/>
            </a:endParaRPr>
          </a:p>
          <a:p>
            <a:pPr marL="563439" marR="83713">
              <a:lnSpc>
                <a:spcPct val="101725"/>
              </a:lnSpc>
              <a:spcBef>
                <a:spcPts val="2280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3133" y="950366"/>
            <a:ext cx="112124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gu</a:t>
            </a:r>
            <a:r>
              <a:rPr sz="6600" spc="-6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5540" y="950366"/>
            <a:ext cx="213903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R</a:t>
            </a:r>
            <a:r>
              <a:rPr sz="6600" spc="-14" baseline="3103" dirty="0">
                <a:latin typeface="Calibri"/>
                <a:cs typeface="Calibri"/>
              </a:rPr>
              <a:t>u</a:t>
            </a:r>
            <a:r>
              <a:rPr sz="6600" spc="0" baseline="3103" dirty="0">
                <a:latin typeface="Calibri"/>
                <a:cs typeface="Calibri"/>
              </a:rPr>
              <a:t>ndung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5902" y="950366"/>
            <a:ext cx="87457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7728" y="950366"/>
            <a:ext cx="2085661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Le</a:t>
            </a:r>
            <a:r>
              <a:rPr sz="6600" spc="34" baseline="3103" dirty="0">
                <a:latin typeface="Calibri"/>
                <a:cs typeface="Calibri"/>
              </a:rPr>
              <a:t>e</a:t>
            </a:r>
            <a:r>
              <a:rPr sz="6600" spc="0" baseline="3103" dirty="0">
                <a:latin typeface="Calibri"/>
                <a:cs typeface="Calibri"/>
              </a:rPr>
              <a:t>-B</a:t>
            </a:r>
            <a:r>
              <a:rPr sz="6600" spc="14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je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1137" y="3298088"/>
            <a:ext cx="87939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M</a:t>
            </a:r>
            <a:r>
              <a:rPr sz="3300" spc="9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7941" y="3298088"/>
            <a:ext cx="4092817" cy="1312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4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an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-6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em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nd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Ort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5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em 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0" baseline="1241" dirty="0">
                <a:latin typeface="Calibri"/>
                <a:cs typeface="Calibri"/>
              </a:rPr>
              <a:t>g</a:t>
            </a:r>
            <a:r>
              <a:rPr sz="3300" spc="-25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tt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so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iele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v</a:t>
            </a:r>
            <a:r>
              <a:rPr sz="3300" spc="0" baseline="1241" dirty="0">
                <a:latin typeface="Calibri"/>
                <a:cs typeface="Calibri"/>
              </a:rPr>
              <a:t>erl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wie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14" baseline="1241" dirty="0">
                <a:latin typeface="Calibri"/>
                <a:cs typeface="Calibri"/>
              </a:rPr>
              <a:t>e</a:t>
            </a: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</a:t>
            </a:r>
            <a:r>
              <a:rPr sz="3300" spc="9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570" y="1487561"/>
            <a:ext cx="262151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15568" y="2752344"/>
            <a:ext cx="1469136" cy="3075431"/>
          </a:xfrm>
          <a:custGeom>
            <a:avLst/>
            <a:gdLst/>
            <a:ahLst/>
            <a:cxnLst/>
            <a:rect l="l" t="t" r="r" b="b"/>
            <a:pathLst>
              <a:path w="1469136" h="3075431">
                <a:moveTo>
                  <a:pt x="0" y="1537715"/>
                </a:moveTo>
                <a:lnTo>
                  <a:pt x="2435" y="1663831"/>
                </a:lnTo>
                <a:lnTo>
                  <a:pt x="9615" y="1787139"/>
                </a:lnTo>
                <a:lnTo>
                  <a:pt x="21351" y="1907244"/>
                </a:lnTo>
                <a:lnTo>
                  <a:pt x="37453" y="2023750"/>
                </a:lnTo>
                <a:lnTo>
                  <a:pt x="57733" y="2136261"/>
                </a:lnTo>
                <a:lnTo>
                  <a:pt x="82001" y="2244381"/>
                </a:lnTo>
                <a:lnTo>
                  <a:pt x="110067" y="2347715"/>
                </a:lnTo>
                <a:lnTo>
                  <a:pt x="141744" y="2445867"/>
                </a:lnTo>
                <a:lnTo>
                  <a:pt x="176841" y="2538441"/>
                </a:lnTo>
                <a:lnTo>
                  <a:pt x="215169" y="2625042"/>
                </a:lnTo>
                <a:lnTo>
                  <a:pt x="256540" y="2705273"/>
                </a:lnTo>
                <a:lnTo>
                  <a:pt x="300764" y="2778739"/>
                </a:lnTo>
                <a:lnTo>
                  <a:pt x="347652" y="2845044"/>
                </a:lnTo>
                <a:lnTo>
                  <a:pt x="397014" y="2903793"/>
                </a:lnTo>
                <a:lnTo>
                  <a:pt x="448663" y="2954589"/>
                </a:lnTo>
                <a:lnTo>
                  <a:pt x="502407" y="2997037"/>
                </a:lnTo>
                <a:lnTo>
                  <a:pt x="558059" y="3030741"/>
                </a:lnTo>
                <a:lnTo>
                  <a:pt x="615430" y="3055305"/>
                </a:lnTo>
                <a:lnTo>
                  <a:pt x="674329" y="3070334"/>
                </a:lnTo>
                <a:lnTo>
                  <a:pt x="734568" y="3075431"/>
                </a:lnTo>
                <a:lnTo>
                  <a:pt x="794806" y="3070334"/>
                </a:lnTo>
                <a:lnTo>
                  <a:pt x="853705" y="3055305"/>
                </a:lnTo>
                <a:lnTo>
                  <a:pt x="911076" y="3030741"/>
                </a:lnTo>
                <a:lnTo>
                  <a:pt x="966728" y="2997037"/>
                </a:lnTo>
                <a:lnTo>
                  <a:pt x="1020472" y="2954589"/>
                </a:lnTo>
                <a:lnTo>
                  <a:pt x="1072121" y="2903793"/>
                </a:lnTo>
                <a:lnTo>
                  <a:pt x="1121483" y="2845044"/>
                </a:lnTo>
                <a:lnTo>
                  <a:pt x="1168371" y="2778739"/>
                </a:lnTo>
                <a:lnTo>
                  <a:pt x="1212595" y="2705273"/>
                </a:lnTo>
                <a:lnTo>
                  <a:pt x="1253966" y="2625042"/>
                </a:lnTo>
                <a:lnTo>
                  <a:pt x="1292294" y="2538441"/>
                </a:lnTo>
                <a:lnTo>
                  <a:pt x="1327391" y="2445867"/>
                </a:lnTo>
                <a:lnTo>
                  <a:pt x="1359068" y="2347715"/>
                </a:lnTo>
                <a:lnTo>
                  <a:pt x="1387134" y="2244381"/>
                </a:lnTo>
                <a:lnTo>
                  <a:pt x="1411402" y="2136261"/>
                </a:lnTo>
                <a:lnTo>
                  <a:pt x="1431682" y="2023750"/>
                </a:lnTo>
                <a:lnTo>
                  <a:pt x="1447784" y="1907244"/>
                </a:lnTo>
                <a:lnTo>
                  <a:pt x="1459520" y="1787139"/>
                </a:lnTo>
                <a:lnTo>
                  <a:pt x="1466700" y="1663831"/>
                </a:lnTo>
                <a:lnTo>
                  <a:pt x="1469136" y="1537715"/>
                </a:lnTo>
                <a:lnTo>
                  <a:pt x="1466700" y="1411600"/>
                </a:lnTo>
                <a:lnTo>
                  <a:pt x="1459520" y="1288292"/>
                </a:lnTo>
                <a:lnTo>
                  <a:pt x="1447784" y="1168187"/>
                </a:lnTo>
                <a:lnTo>
                  <a:pt x="1431682" y="1051681"/>
                </a:lnTo>
                <a:lnTo>
                  <a:pt x="1411402" y="939170"/>
                </a:lnTo>
                <a:lnTo>
                  <a:pt x="1387134" y="831050"/>
                </a:lnTo>
                <a:lnTo>
                  <a:pt x="1359068" y="727716"/>
                </a:lnTo>
                <a:lnTo>
                  <a:pt x="1327391" y="629564"/>
                </a:lnTo>
                <a:lnTo>
                  <a:pt x="1292294" y="536990"/>
                </a:lnTo>
                <a:lnTo>
                  <a:pt x="1253966" y="450389"/>
                </a:lnTo>
                <a:lnTo>
                  <a:pt x="1212595" y="370158"/>
                </a:lnTo>
                <a:lnTo>
                  <a:pt x="1168371" y="296692"/>
                </a:lnTo>
                <a:lnTo>
                  <a:pt x="1121483" y="230387"/>
                </a:lnTo>
                <a:lnTo>
                  <a:pt x="1072121" y="171638"/>
                </a:lnTo>
                <a:lnTo>
                  <a:pt x="1020472" y="120842"/>
                </a:lnTo>
                <a:lnTo>
                  <a:pt x="966728" y="78394"/>
                </a:lnTo>
                <a:lnTo>
                  <a:pt x="911076" y="44690"/>
                </a:lnTo>
                <a:lnTo>
                  <a:pt x="853705" y="20126"/>
                </a:lnTo>
                <a:lnTo>
                  <a:pt x="794806" y="5097"/>
                </a:lnTo>
                <a:lnTo>
                  <a:pt x="734568" y="0"/>
                </a:lnTo>
                <a:lnTo>
                  <a:pt x="674329" y="5097"/>
                </a:lnTo>
                <a:lnTo>
                  <a:pt x="615430" y="20126"/>
                </a:lnTo>
                <a:lnTo>
                  <a:pt x="558059" y="44690"/>
                </a:lnTo>
                <a:lnTo>
                  <a:pt x="502407" y="78394"/>
                </a:lnTo>
                <a:lnTo>
                  <a:pt x="448663" y="120842"/>
                </a:lnTo>
                <a:lnTo>
                  <a:pt x="397014" y="171638"/>
                </a:lnTo>
                <a:lnTo>
                  <a:pt x="347652" y="230387"/>
                </a:lnTo>
                <a:lnTo>
                  <a:pt x="300764" y="296692"/>
                </a:lnTo>
                <a:lnTo>
                  <a:pt x="256540" y="370158"/>
                </a:lnTo>
                <a:lnTo>
                  <a:pt x="215169" y="450389"/>
                </a:lnTo>
                <a:lnTo>
                  <a:pt x="176841" y="536990"/>
                </a:lnTo>
                <a:lnTo>
                  <a:pt x="141744" y="629564"/>
                </a:lnTo>
                <a:lnTo>
                  <a:pt x="110067" y="727716"/>
                </a:lnTo>
                <a:lnTo>
                  <a:pt x="82001" y="831050"/>
                </a:lnTo>
                <a:lnTo>
                  <a:pt x="57733" y="939170"/>
                </a:lnTo>
                <a:lnTo>
                  <a:pt x="37453" y="1051681"/>
                </a:lnTo>
                <a:lnTo>
                  <a:pt x="21351" y="1168187"/>
                </a:lnTo>
                <a:lnTo>
                  <a:pt x="9615" y="1288292"/>
                </a:lnTo>
                <a:lnTo>
                  <a:pt x="2435" y="1411600"/>
                </a:lnTo>
                <a:lnTo>
                  <a:pt x="0" y="1537715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448" y="1917191"/>
            <a:ext cx="1423415" cy="935736"/>
          </a:xfrm>
          <a:custGeom>
            <a:avLst/>
            <a:gdLst/>
            <a:ahLst/>
            <a:cxnLst/>
            <a:rect l="l" t="t" r="r" b="b"/>
            <a:pathLst>
              <a:path w="1423415" h="935736">
                <a:moveTo>
                  <a:pt x="0" y="467868"/>
                </a:moveTo>
                <a:lnTo>
                  <a:pt x="2359" y="506247"/>
                </a:lnTo>
                <a:lnTo>
                  <a:pt x="9315" y="543770"/>
                </a:lnTo>
                <a:lnTo>
                  <a:pt x="20684" y="580317"/>
                </a:lnTo>
                <a:lnTo>
                  <a:pt x="36283" y="615769"/>
                </a:lnTo>
                <a:lnTo>
                  <a:pt x="55929" y="650003"/>
                </a:lnTo>
                <a:lnTo>
                  <a:pt x="79439" y="682901"/>
                </a:lnTo>
                <a:lnTo>
                  <a:pt x="106630" y="714342"/>
                </a:lnTo>
                <a:lnTo>
                  <a:pt x="137318" y="744205"/>
                </a:lnTo>
                <a:lnTo>
                  <a:pt x="171320" y="772371"/>
                </a:lnTo>
                <a:lnTo>
                  <a:pt x="208454" y="798718"/>
                </a:lnTo>
                <a:lnTo>
                  <a:pt x="248536" y="823128"/>
                </a:lnTo>
                <a:lnTo>
                  <a:pt x="291382" y="845478"/>
                </a:lnTo>
                <a:lnTo>
                  <a:pt x="336810" y="865650"/>
                </a:lnTo>
                <a:lnTo>
                  <a:pt x="384637" y="883522"/>
                </a:lnTo>
                <a:lnTo>
                  <a:pt x="434679" y="898975"/>
                </a:lnTo>
                <a:lnTo>
                  <a:pt x="486753" y="911888"/>
                </a:lnTo>
                <a:lnTo>
                  <a:pt x="540676" y="922141"/>
                </a:lnTo>
                <a:lnTo>
                  <a:pt x="596265" y="929613"/>
                </a:lnTo>
                <a:lnTo>
                  <a:pt x="653336" y="934185"/>
                </a:lnTo>
                <a:lnTo>
                  <a:pt x="711708" y="935736"/>
                </a:lnTo>
                <a:lnTo>
                  <a:pt x="770079" y="934185"/>
                </a:lnTo>
                <a:lnTo>
                  <a:pt x="827150" y="929613"/>
                </a:lnTo>
                <a:lnTo>
                  <a:pt x="882739" y="922141"/>
                </a:lnTo>
                <a:lnTo>
                  <a:pt x="936662" y="911888"/>
                </a:lnTo>
                <a:lnTo>
                  <a:pt x="988736" y="898975"/>
                </a:lnTo>
                <a:lnTo>
                  <a:pt x="1038778" y="883522"/>
                </a:lnTo>
                <a:lnTo>
                  <a:pt x="1086605" y="865650"/>
                </a:lnTo>
                <a:lnTo>
                  <a:pt x="1132033" y="845478"/>
                </a:lnTo>
                <a:lnTo>
                  <a:pt x="1174879" y="823128"/>
                </a:lnTo>
                <a:lnTo>
                  <a:pt x="1214961" y="798718"/>
                </a:lnTo>
                <a:lnTo>
                  <a:pt x="1252095" y="772371"/>
                </a:lnTo>
                <a:lnTo>
                  <a:pt x="1286097" y="744205"/>
                </a:lnTo>
                <a:lnTo>
                  <a:pt x="1316785" y="714342"/>
                </a:lnTo>
                <a:lnTo>
                  <a:pt x="1343976" y="682901"/>
                </a:lnTo>
                <a:lnTo>
                  <a:pt x="1367486" y="650003"/>
                </a:lnTo>
                <a:lnTo>
                  <a:pt x="1387132" y="615769"/>
                </a:lnTo>
                <a:lnTo>
                  <a:pt x="1402731" y="580317"/>
                </a:lnTo>
                <a:lnTo>
                  <a:pt x="1414100" y="543770"/>
                </a:lnTo>
                <a:lnTo>
                  <a:pt x="1421056" y="506247"/>
                </a:lnTo>
                <a:lnTo>
                  <a:pt x="1423415" y="467868"/>
                </a:lnTo>
                <a:lnTo>
                  <a:pt x="1421056" y="429488"/>
                </a:lnTo>
                <a:lnTo>
                  <a:pt x="1414100" y="391965"/>
                </a:lnTo>
                <a:lnTo>
                  <a:pt x="1402731" y="355418"/>
                </a:lnTo>
                <a:lnTo>
                  <a:pt x="1387132" y="319966"/>
                </a:lnTo>
                <a:lnTo>
                  <a:pt x="1367486" y="285732"/>
                </a:lnTo>
                <a:lnTo>
                  <a:pt x="1343976" y="252834"/>
                </a:lnTo>
                <a:lnTo>
                  <a:pt x="1316785" y="221393"/>
                </a:lnTo>
                <a:lnTo>
                  <a:pt x="1286097" y="191530"/>
                </a:lnTo>
                <a:lnTo>
                  <a:pt x="1252095" y="163364"/>
                </a:lnTo>
                <a:lnTo>
                  <a:pt x="1214961" y="137017"/>
                </a:lnTo>
                <a:lnTo>
                  <a:pt x="1174879" y="112607"/>
                </a:lnTo>
                <a:lnTo>
                  <a:pt x="1132033" y="90257"/>
                </a:lnTo>
                <a:lnTo>
                  <a:pt x="1086605" y="70085"/>
                </a:lnTo>
                <a:lnTo>
                  <a:pt x="1038778" y="52213"/>
                </a:lnTo>
                <a:lnTo>
                  <a:pt x="988736" y="36760"/>
                </a:lnTo>
                <a:lnTo>
                  <a:pt x="936662" y="23847"/>
                </a:lnTo>
                <a:lnTo>
                  <a:pt x="882739" y="13594"/>
                </a:lnTo>
                <a:lnTo>
                  <a:pt x="827150" y="6122"/>
                </a:lnTo>
                <a:lnTo>
                  <a:pt x="770079" y="1550"/>
                </a:lnTo>
                <a:lnTo>
                  <a:pt x="711708" y="0"/>
                </a:lnTo>
                <a:lnTo>
                  <a:pt x="653336" y="1550"/>
                </a:lnTo>
                <a:lnTo>
                  <a:pt x="596265" y="6122"/>
                </a:lnTo>
                <a:lnTo>
                  <a:pt x="540676" y="13594"/>
                </a:lnTo>
                <a:lnTo>
                  <a:pt x="486753" y="23847"/>
                </a:lnTo>
                <a:lnTo>
                  <a:pt x="434679" y="36760"/>
                </a:lnTo>
                <a:lnTo>
                  <a:pt x="384637" y="52213"/>
                </a:lnTo>
                <a:lnTo>
                  <a:pt x="336810" y="70085"/>
                </a:lnTo>
                <a:lnTo>
                  <a:pt x="291382" y="90257"/>
                </a:lnTo>
                <a:lnTo>
                  <a:pt x="248536" y="112607"/>
                </a:lnTo>
                <a:lnTo>
                  <a:pt x="208454" y="137017"/>
                </a:lnTo>
                <a:lnTo>
                  <a:pt x="171320" y="163364"/>
                </a:lnTo>
                <a:lnTo>
                  <a:pt x="137318" y="191530"/>
                </a:lnTo>
                <a:lnTo>
                  <a:pt x="106630" y="221393"/>
                </a:lnTo>
                <a:lnTo>
                  <a:pt x="79439" y="252834"/>
                </a:lnTo>
                <a:lnTo>
                  <a:pt x="55929" y="285732"/>
                </a:lnTo>
                <a:lnTo>
                  <a:pt x="36283" y="319966"/>
                </a:lnTo>
                <a:lnTo>
                  <a:pt x="20684" y="355418"/>
                </a:lnTo>
                <a:lnTo>
                  <a:pt x="9315" y="391965"/>
                </a:lnTo>
                <a:lnTo>
                  <a:pt x="2359" y="429488"/>
                </a:lnTo>
                <a:lnTo>
                  <a:pt x="0" y="467868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3680" y="1792224"/>
            <a:ext cx="1102476" cy="4386072"/>
          </a:xfrm>
          <a:custGeom>
            <a:avLst/>
            <a:gdLst/>
            <a:ahLst/>
            <a:cxnLst/>
            <a:rect l="l" t="t" r="r" b="b"/>
            <a:pathLst>
              <a:path w="1102476" h="4386072">
                <a:moveTo>
                  <a:pt x="363608" y="0"/>
                </a:moveTo>
                <a:lnTo>
                  <a:pt x="296178" y="16438"/>
                </a:lnTo>
                <a:lnTo>
                  <a:pt x="230842" y="35706"/>
                </a:lnTo>
                <a:lnTo>
                  <a:pt x="169693" y="60627"/>
                </a:lnTo>
                <a:lnTo>
                  <a:pt x="114823" y="94022"/>
                </a:lnTo>
                <a:lnTo>
                  <a:pt x="68327" y="138715"/>
                </a:lnTo>
                <a:lnTo>
                  <a:pt x="32295" y="197528"/>
                </a:lnTo>
                <a:lnTo>
                  <a:pt x="8822" y="273283"/>
                </a:lnTo>
                <a:lnTo>
                  <a:pt x="2449" y="318396"/>
                </a:lnTo>
                <a:lnTo>
                  <a:pt x="0" y="368803"/>
                </a:lnTo>
                <a:lnTo>
                  <a:pt x="1736" y="424857"/>
                </a:lnTo>
                <a:lnTo>
                  <a:pt x="7921" y="486911"/>
                </a:lnTo>
                <a:lnTo>
                  <a:pt x="18814" y="555316"/>
                </a:lnTo>
                <a:lnTo>
                  <a:pt x="34678" y="630427"/>
                </a:lnTo>
                <a:lnTo>
                  <a:pt x="58754" y="715466"/>
                </a:lnTo>
                <a:lnTo>
                  <a:pt x="93249" y="812589"/>
                </a:lnTo>
                <a:lnTo>
                  <a:pt x="136939" y="920494"/>
                </a:lnTo>
                <a:lnTo>
                  <a:pt x="188601" y="1037880"/>
                </a:lnTo>
                <a:lnTo>
                  <a:pt x="247012" y="1163445"/>
                </a:lnTo>
                <a:lnTo>
                  <a:pt x="310949" y="1295886"/>
                </a:lnTo>
                <a:lnTo>
                  <a:pt x="379189" y="1433901"/>
                </a:lnTo>
                <a:lnTo>
                  <a:pt x="450509" y="1576189"/>
                </a:lnTo>
                <a:lnTo>
                  <a:pt x="523685" y="1721448"/>
                </a:lnTo>
                <a:lnTo>
                  <a:pt x="597494" y="1868376"/>
                </a:lnTo>
                <a:lnTo>
                  <a:pt x="670714" y="2015670"/>
                </a:lnTo>
                <a:lnTo>
                  <a:pt x="742122" y="2162029"/>
                </a:lnTo>
                <a:lnTo>
                  <a:pt x="810493" y="2306151"/>
                </a:lnTo>
                <a:lnTo>
                  <a:pt x="874606" y="2446734"/>
                </a:lnTo>
                <a:lnTo>
                  <a:pt x="933237" y="2582475"/>
                </a:lnTo>
                <a:lnTo>
                  <a:pt x="985162" y="2712073"/>
                </a:lnTo>
                <a:lnTo>
                  <a:pt x="1029160" y="2834226"/>
                </a:lnTo>
                <a:lnTo>
                  <a:pt x="1064006" y="2947633"/>
                </a:lnTo>
                <a:lnTo>
                  <a:pt x="1088477" y="3050990"/>
                </a:lnTo>
                <a:lnTo>
                  <a:pt x="1101351" y="3142996"/>
                </a:lnTo>
                <a:lnTo>
                  <a:pt x="1102476" y="3225753"/>
                </a:lnTo>
                <a:lnTo>
                  <a:pt x="1093192" y="3302441"/>
                </a:lnTo>
                <a:lnTo>
                  <a:pt x="1074513" y="3373430"/>
                </a:lnTo>
                <a:lnTo>
                  <a:pt x="1047451" y="3439088"/>
                </a:lnTo>
                <a:lnTo>
                  <a:pt x="1013021" y="3499787"/>
                </a:lnTo>
                <a:lnTo>
                  <a:pt x="972234" y="3555895"/>
                </a:lnTo>
                <a:lnTo>
                  <a:pt x="926106" y="3607782"/>
                </a:lnTo>
                <a:lnTo>
                  <a:pt x="875649" y="3655817"/>
                </a:lnTo>
                <a:lnTo>
                  <a:pt x="821876" y="3700372"/>
                </a:lnTo>
                <a:lnTo>
                  <a:pt x="765801" y="3741815"/>
                </a:lnTo>
                <a:lnTo>
                  <a:pt x="708438" y="3780516"/>
                </a:lnTo>
                <a:lnTo>
                  <a:pt x="650799" y="3816844"/>
                </a:lnTo>
                <a:lnTo>
                  <a:pt x="593898" y="3851170"/>
                </a:lnTo>
                <a:lnTo>
                  <a:pt x="538748" y="3883864"/>
                </a:lnTo>
                <a:lnTo>
                  <a:pt x="486363" y="3915294"/>
                </a:lnTo>
                <a:lnTo>
                  <a:pt x="437757" y="3945831"/>
                </a:lnTo>
                <a:lnTo>
                  <a:pt x="393941" y="3975844"/>
                </a:lnTo>
                <a:lnTo>
                  <a:pt x="355931" y="4005703"/>
                </a:lnTo>
                <a:lnTo>
                  <a:pt x="324739" y="4035778"/>
                </a:lnTo>
                <a:lnTo>
                  <a:pt x="301378" y="4066438"/>
                </a:lnTo>
                <a:lnTo>
                  <a:pt x="283812" y="4096401"/>
                </a:lnTo>
                <a:lnTo>
                  <a:pt x="269222" y="4124213"/>
                </a:lnTo>
                <a:lnTo>
                  <a:pt x="257453" y="4149987"/>
                </a:lnTo>
                <a:lnTo>
                  <a:pt x="248347" y="4173836"/>
                </a:lnTo>
                <a:lnTo>
                  <a:pt x="241748" y="4195875"/>
                </a:lnTo>
                <a:lnTo>
                  <a:pt x="237498" y="4216214"/>
                </a:lnTo>
                <a:lnTo>
                  <a:pt x="235442" y="4234969"/>
                </a:lnTo>
                <a:lnTo>
                  <a:pt x="235421" y="4252253"/>
                </a:lnTo>
                <a:lnTo>
                  <a:pt x="237281" y="4268178"/>
                </a:lnTo>
                <a:lnTo>
                  <a:pt x="246010" y="4296404"/>
                </a:lnTo>
                <a:lnTo>
                  <a:pt x="260377" y="4320556"/>
                </a:lnTo>
                <a:lnTo>
                  <a:pt x="279125" y="4341538"/>
                </a:lnTo>
                <a:lnTo>
                  <a:pt x="301002" y="4360257"/>
                </a:lnTo>
                <a:lnTo>
                  <a:pt x="324752" y="4377617"/>
                </a:lnTo>
                <a:lnTo>
                  <a:pt x="336938" y="4386072"/>
                </a:lnTo>
              </a:path>
            </a:pathLst>
          </a:custGeom>
          <a:ln w="18287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58720" y="950366"/>
            <a:ext cx="81571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3</a:t>
            </a:r>
            <a:r>
              <a:rPr sz="6600" spc="0" baseline="3103" dirty="0">
                <a:latin typeface="Calibri"/>
                <a:cs typeface="Calibri"/>
              </a:rPr>
              <a:t>.1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1389" y="950366"/>
            <a:ext cx="4498235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58" baseline="3103" dirty="0">
                <a:latin typeface="Calibri"/>
                <a:cs typeface="Calibri"/>
              </a:rPr>
              <a:t> </a:t>
            </a:r>
            <a:r>
              <a:rPr sz="6600" spc="-175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o</a:t>
            </a:r>
            <a:r>
              <a:rPr sz="6600" spc="34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wind</a:t>
            </a:r>
            <a:r>
              <a:rPr sz="6600" spc="-44" baseline="3103" dirty="0">
                <a:latin typeface="Calibri"/>
                <a:cs typeface="Calibri"/>
              </a:rPr>
              <a:t>s</a:t>
            </a:r>
            <a:r>
              <a:rPr sz="6600" spc="0" baseline="3103" dirty="0">
                <a:latin typeface="Calibri"/>
                <a:cs typeface="Calibri"/>
              </a:rPr>
              <a:t>t</a:t>
            </a:r>
            <a:r>
              <a:rPr sz="6600" spc="-50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9" baseline="3103" dirty="0">
                <a:latin typeface="Calibri"/>
                <a:cs typeface="Calibri"/>
              </a:rPr>
              <a:t>c</a:t>
            </a:r>
            <a:r>
              <a:rPr sz="6600" spc="-150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7741" y="1883689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091" y="2206269"/>
            <a:ext cx="4339934" cy="1647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Wie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 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-50" baseline="2482" dirty="0">
                <a:latin typeface="Calibri"/>
                <a:cs typeface="Calibri"/>
              </a:rPr>
              <a:t>r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Ra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sc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75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el,</a:t>
            </a:r>
            <a:r>
              <a:rPr sz="3300" spc="-6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9" baseline="2482" dirty="0">
                <a:latin typeface="Calibri"/>
                <a:cs typeface="Calibri"/>
              </a:rPr>
              <a:t>st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5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100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win</a:t>
            </a:r>
            <a:r>
              <a:rPr sz="3300" spc="-14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5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29" baseline="1241" dirty="0">
                <a:latin typeface="Calibri"/>
                <a:cs typeface="Calibri"/>
              </a:rPr>
              <a:t>z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P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asen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(n</a:t>
            </a:r>
            <a:r>
              <a:rPr sz="3300" spc="-1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9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ier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 </a:t>
            </a:r>
            <a:r>
              <a:rPr sz="3300" spc="-29" baseline="1241" dirty="0">
                <a:latin typeface="Calibri"/>
                <a:cs typeface="Calibri"/>
              </a:rPr>
              <a:t>z</a:t>
            </a:r>
            <a:r>
              <a:rPr sz="3300" spc="-19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P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ase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iel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ts</a:t>
            </a:r>
            <a:r>
              <a:rPr sz="3300" spc="4" baseline="1241" dirty="0">
                <a:latin typeface="Calibri"/>
                <a:cs typeface="Calibri"/>
              </a:rPr>
              <a:t>c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da</a:t>
            </a:r>
            <a:r>
              <a:rPr sz="3300" spc="-14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ert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ä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er):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091" y="4554728"/>
            <a:ext cx="282545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9" baseline="2482" dirty="0">
                <a:latin typeface="Calibri"/>
                <a:cs typeface="Calibri"/>
              </a:rPr>
              <a:t>1.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546" y="4554728"/>
            <a:ext cx="4051442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9" baseline="2482" dirty="0">
                <a:latin typeface="Calibri"/>
                <a:cs typeface="Calibri"/>
              </a:rPr>
              <a:t>P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ase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(b</a:t>
            </a:r>
            <a:r>
              <a:rPr sz="3300" spc="-9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):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suc</a:t>
            </a:r>
            <a:r>
              <a:rPr sz="3300" spc="-1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2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eien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d</a:t>
            </a:r>
            <a:endParaRPr sz="2200" dirty="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eh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4" baseline="1241" dirty="0">
                <a:latin typeface="Calibri"/>
                <a:cs typeface="Calibri"/>
              </a:rPr>
              <a:t>v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ä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-34" baseline="1241" dirty="0">
                <a:latin typeface="Calibri"/>
                <a:cs typeface="Calibri"/>
              </a:rPr>
              <a:t>p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625" y="978367"/>
            <a:ext cx="262151" cy="46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15568" y="2752344"/>
            <a:ext cx="1469136" cy="3075431"/>
          </a:xfrm>
          <a:custGeom>
            <a:avLst/>
            <a:gdLst/>
            <a:ahLst/>
            <a:cxnLst/>
            <a:rect l="l" t="t" r="r" b="b"/>
            <a:pathLst>
              <a:path w="1469136" h="3075431">
                <a:moveTo>
                  <a:pt x="0" y="1537715"/>
                </a:moveTo>
                <a:lnTo>
                  <a:pt x="2435" y="1663831"/>
                </a:lnTo>
                <a:lnTo>
                  <a:pt x="9615" y="1787139"/>
                </a:lnTo>
                <a:lnTo>
                  <a:pt x="21351" y="1907244"/>
                </a:lnTo>
                <a:lnTo>
                  <a:pt x="37453" y="2023750"/>
                </a:lnTo>
                <a:lnTo>
                  <a:pt x="57733" y="2136261"/>
                </a:lnTo>
                <a:lnTo>
                  <a:pt x="82001" y="2244381"/>
                </a:lnTo>
                <a:lnTo>
                  <a:pt x="110067" y="2347715"/>
                </a:lnTo>
                <a:lnTo>
                  <a:pt x="141744" y="2445867"/>
                </a:lnTo>
                <a:lnTo>
                  <a:pt x="176841" y="2538441"/>
                </a:lnTo>
                <a:lnTo>
                  <a:pt x="215169" y="2625042"/>
                </a:lnTo>
                <a:lnTo>
                  <a:pt x="256540" y="2705273"/>
                </a:lnTo>
                <a:lnTo>
                  <a:pt x="300764" y="2778739"/>
                </a:lnTo>
                <a:lnTo>
                  <a:pt x="347652" y="2845044"/>
                </a:lnTo>
                <a:lnTo>
                  <a:pt x="397014" y="2903793"/>
                </a:lnTo>
                <a:lnTo>
                  <a:pt x="448663" y="2954589"/>
                </a:lnTo>
                <a:lnTo>
                  <a:pt x="502407" y="2997037"/>
                </a:lnTo>
                <a:lnTo>
                  <a:pt x="558059" y="3030741"/>
                </a:lnTo>
                <a:lnTo>
                  <a:pt x="615430" y="3055305"/>
                </a:lnTo>
                <a:lnTo>
                  <a:pt x="674329" y="3070334"/>
                </a:lnTo>
                <a:lnTo>
                  <a:pt x="734568" y="3075431"/>
                </a:lnTo>
                <a:lnTo>
                  <a:pt x="794806" y="3070334"/>
                </a:lnTo>
                <a:lnTo>
                  <a:pt x="853705" y="3055305"/>
                </a:lnTo>
                <a:lnTo>
                  <a:pt x="911076" y="3030741"/>
                </a:lnTo>
                <a:lnTo>
                  <a:pt x="966728" y="2997037"/>
                </a:lnTo>
                <a:lnTo>
                  <a:pt x="1020472" y="2954589"/>
                </a:lnTo>
                <a:lnTo>
                  <a:pt x="1072121" y="2903793"/>
                </a:lnTo>
                <a:lnTo>
                  <a:pt x="1121483" y="2845044"/>
                </a:lnTo>
                <a:lnTo>
                  <a:pt x="1168371" y="2778739"/>
                </a:lnTo>
                <a:lnTo>
                  <a:pt x="1212595" y="2705273"/>
                </a:lnTo>
                <a:lnTo>
                  <a:pt x="1253966" y="2625042"/>
                </a:lnTo>
                <a:lnTo>
                  <a:pt x="1292294" y="2538441"/>
                </a:lnTo>
                <a:lnTo>
                  <a:pt x="1327391" y="2445867"/>
                </a:lnTo>
                <a:lnTo>
                  <a:pt x="1359068" y="2347715"/>
                </a:lnTo>
                <a:lnTo>
                  <a:pt x="1387134" y="2244381"/>
                </a:lnTo>
                <a:lnTo>
                  <a:pt x="1411402" y="2136261"/>
                </a:lnTo>
                <a:lnTo>
                  <a:pt x="1431682" y="2023750"/>
                </a:lnTo>
                <a:lnTo>
                  <a:pt x="1447784" y="1907244"/>
                </a:lnTo>
                <a:lnTo>
                  <a:pt x="1459520" y="1787139"/>
                </a:lnTo>
                <a:lnTo>
                  <a:pt x="1466700" y="1663831"/>
                </a:lnTo>
                <a:lnTo>
                  <a:pt x="1469136" y="1537715"/>
                </a:lnTo>
                <a:lnTo>
                  <a:pt x="1466700" y="1411600"/>
                </a:lnTo>
                <a:lnTo>
                  <a:pt x="1459520" y="1288292"/>
                </a:lnTo>
                <a:lnTo>
                  <a:pt x="1447784" y="1168187"/>
                </a:lnTo>
                <a:lnTo>
                  <a:pt x="1431682" y="1051681"/>
                </a:lnTo>
                <a:lnTo>
                  <a:pt x="1411402" y="939170"/>
                </a:lnTo>
                <a:lnTo>
                  <a:pt x="1387134" y="831050"/>
                </a:lnTo>
                <a:lnTo>
                  <a:pt x="1359068" y="727716"/>
                </a:lnTo>
                <a:lnTo>
                  <a:pt x="1327391" y="629564"/>
                </a:lnTo>
                <a:lnTo>
                  <a:pt x="1292294" y="536990"/>
                </a:lnTo>
                <a:lnTo>
                  <a:pt x="1253966" y="450389"/>
                </a:lnTo>
                <a:lnTo>
                  <a:pt x="1212595" y="370158"/>
                </a:lnTo>
                <a:lnTo>
                  <a:pt x="1168371" y="296692"/>
                </a:lnTo>
                <a:lnTo>
                  <a:pt x="1121483" y="230387"/>
                </a:lnTo>
                <a:lnTo>
                  <a:pt x="1072121" y="171638"/>
                </a:lnTo>
                <a:lnTo>
                  <a:pt x="1020472" y="120842"/>
                </a:lnTo>
                <a:lnTo>
                  <a:pt x="966728" y="78394"/>
                </a:lnTo>
                <a:lnTo>
                  <a:pt x="911076" y="44690"/>
                </a:lnTo>
                <a:lnTo>
                  <a:pt x="853705" y="20126"/>
                </a:lnTo>
                <a:lnTo>
                  <a:pt x="794806" y="5097"/>
                </a:lnTo>
                <a:lnTo>
                  <a:pt x="734568" y="0"/>
                </a:lnTo>
                <a:lnTo>
                  <a:pt x="674329" y="5097"/>
                </a:lnTo>
                <a:lnTo>
                  <a:pt x="615430" y="20126"/>
                </a:lnTo>
                <a:lnTo>
                  <a:pt x="558059" y="44690"/>
                </a:lnTo>
                <a:lnTo>
                  <a:pt x="502407" y="78394"/>
                </a:lnTo>
                <a:lnTo>
                  <a:pt x="448663" y="120842"/>
                </a:lnTo>
                <a:lnTo>
                  <a:pt x="397014" y="171638"/>
                </a:lnTo>
                <a:lnTo>
                  <a:pt x="347652" y="230387"/>
                </a:lnTo>
                <a:lnTo>
                  <a:pt x="300764" y="296692"/>
                </a:lnTo>
                <a:lnTo>
                  <a:pt x="256540" y="370158"/>
                </a:lnTo>
                <a:lnTo>
                  <a:pt x="215169" y="450389"/>
                </a:lnTo>
                <a:lnTo>
                  <a:pt x="176841" y="536990"/>
                </a:lnTo>
                <a:lnTo>
                  <a:pt x="141744" y="629564"/>
                </a:lnTo>
                <a:lnTo>
                  <a:pt x="110067" y="727716"/>
                </a:lnTo>
                <a:lnTo>
                  <a:pt x="82001" y="831050"/>
                </a:lnTo>
                <a:lnTo>
                  <a:pt x="57733" y="939170"/>
                </a:lnTo>
                <a:lnTo>
                  <a:pt x="37453" y="1051681"/>
                </a:lnTo>
                <a:lnTo>
                  <a:pt x="21351" y="1168187"/>
                </a:lnTo>
                <a:lnTo>
                  <a:pt x="9615" y="1288292"/>
                </a:lnTo>
                <a:lnTo>
                  <a:pt x="2435" y="1411600"/>
                </a:lnTo>
                <a:lnTo>
                  <a:pt x="0" y="1537715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448" y="1917191"/>
            <a:ext cx="1423415" cy="935736"/>
          </a:xfrm>
          <a:custGeom>
            <a:avLst/>
            <a:gdLst/>
            <a:ahLst/>
            <a:cxnLst/>
            <a:rect l="l" t="t" r="r" b="b"/>
            <a:pathLst>
              <a:path w="1423415" h="935736">
                <a:moveTo>
                  <a:pt x="0" y="467868"/>
                </a:moveTo>
                <a:lnTo>
                  <a:pt x="2359" y="506247"/>
                </a:lnTo>
                <a:lnTo>
                  <a:pt x="9315" y="543770"/>
                </a:lnTo>
                <a:lnTo>
                  <a:pt x="20684" y="580317"/>
                </a:lnTo>
                <a:lnTo>
                  <a:pt x="36283" y="615769"/>
                </a:lnTo>
                <a:lnTo>
                  <a:pt x="55929" y="650003"/>
                </a:lnTo>
                <a:lnTo>
                  <a:pt x="79439" y="682901"/>
                </a:lnTo>
                <a:lnTo>
                  <a:pt x="106630" y="714342"/>
                </a:lnTo>
                <a:lnTo>
                  <a:pt x="137318" y="744205"/>
                </a:lnTo>
                <a:lnTo>
                  <a:pt x="171320" y="772371"/>
                </a:lnTo>
                <a:lnTo>
                  <a:pt x="208454" y="798718"/>
                </a:lnTo>
                <a:lnTo>
                  <a:pt x="248536" y="823128"/>
                </a:lnTo>
                <a:lnTo>
                  <a:pt x="291382" y="845478"/>
                </a:lnTo>
                <a:lnTo>
                  <a:pt x="336810" y="865650"/>
                </a:lnTo>
                <a:lnTo>
                  <a:pt x="384637" y="883522"/>
                </a:lnTo>
                <a:lnTo>
                  <a:pt x="434679" y="898975"/>
                </a:lnTo>
                <a:lnTo>
                  <a:pt x="486753" y="911888"/>
                </a:lnTo>
                <a:lnTo>
                  <a:pt x="540676" y="922141"/>
                </a:lnTo>
                <a:lnTo>
                  <a:pt x="596265" y="929613"/>
                </a:lnTo>
                <a:lnTo>
                  <a:pt x="653336" y="934185"/>
                </a:lnTo>
                <a:lnTo>
                  <a:pt x="711708" y="935736"/>
                </a:lnTo>
                <a:lnTo>
                  <a:pt x="770079" y="934185"/>
                </a:lnTo>
                <a:lnTo>
                  <a:pt x="827150" y="929613"/>
                </a:lnTo>
                <a:lnTo>
                  <a:pt x="882739" y="922141"/>
                </a:lnTo>
                <a:lnTo>
                  <a:pt x="936662" y="911888"/>
                </a:lnTo>
                <a:lnTo>
                  <a:pt x="988736" y="898975"/>
                </a:lnTo>
                <a:lnTo>
                  <a:pt x="1038778" y="883522"/>
                </a:lnTo>
                <a:lnTo>
                  <a:pt x="1086605" y="865650"/>
                </a:lnTo>
                <a:lnTo>
                  <a:pt x="1132033" y="845478"/>
                </a:lnTo>
                <a:lnTo>
                  <a:pt x="1174879" y="823128"/>
                </a:lnTo>
                <a:lnTo>
                  <a:pt x="1214961" y="798718"/>
                </a:lnTo>
                <a:lnTo>
                  <a:pt x="1252095" y="772371"/>
                </a:lnTo>
                <a:lnTo>
                  <a:pt x="1286097" y="744205"/>
                </a:lnTo>
                <a:lnTo>
                  <a:pt x="1316785" y="714342"/>
                </a:lnTo>
                <a:lnTo>
                  <a:pt x="1343976" y="682901"/>
                </a:lnTo>
                <a:lnTo>
                  <a:pt x="1367486" y="650003"/>
                </a:lnTo>
                <a:lnTo>
                  <a:pt x="1387132" y="615769"/>
                </a:lnTo>
                <a:lnTo>
                  <a:pt x="1402731" y="580317"/>
                </a:lnTo>
                <a:lnTo>
                  <a:pt x="1414100" y="543770"/>
                </a:lnTo>
                <a:lnTo>
                  <a:pt x="1421056" y="506247"/>
                </a:lnTo>
                <a:lnTo>
                  <a:pt x="1423415" y="467868"/>
                </a:lnTo>
                <a:lnTo>
                  <a:pt x="1421056" y="429488"/>
                </a:lnTo>
                <a:lnTo>
                  <a:pt x="1414100" y="391965"/>
                </a:lnTo>
                <a:lnTo>
                  <a:pt x="1402731" y="355418"/>
                </a:lnTo>
                <a:lnTo>
                  <a:pt x="1387132" y="319966"/>
                </a:lnTo>
                <a:lnTo>
                  <a:pt x="1367486" y="285732"/>
                </a:lnTo>
                <a:lnTo>
                  <a:pt x="1343976" y="252834"/>
                </a:lnTo>
                <a:lnTo>
                  <a:pt x="1316785" y="221393"/>
                </a:lnTo>
                <a:lnTo>
                  <a:pt x="1286097" y="191530"/>
                </a:lnTo>
                <a:lnTo>
                  <a:pt x="1252095" y="163364"/>
                </a:lnTo>
                <a:lnTo>
                  <a:pt x="1214961" y="137017"/>
                </a:lnTo>
                <a:lnTo>
                  <a:pt x="1174879" y="112607"/>
                </a:lnTo>
                <a:lnTo>
                  <a:pt x="1132033" y="90257"/>
                </a:lnTo>
                <a:lnTo>
                  <a:pt x="1086605" y="70085"/>
                </a:lnTo>
                <a:lnTo>
                  <a:pt x="1038778" y="52213"/>
                </a:lnTo>
                <a:lnTo>
                  <a:pt x="988736" y="36760"/>
                </a:lnTo>
                <a:lnTo>
                  <a:pt x="936662" y="23847"/>
                </a:lnTo>
                <a:lnTo>
                  <a:pt x="882739" y="13594"/>
                </a:lnTo>
                <a:lnTo>
                  <a:pt x="827150" y="6122"/>
                </a:lnTo>
                <a:lnTo>
                  <a:pt x="770079" y="1550"/>
                </a:lnTo>
                <a:lnTo>
                  <a:pt x="711708" y="0"/>
                </a:lnTo>
                <a:lnTo>
                  <a:pt x="653336" y="1550"/>
                </a:lnTo>
                <a:lnTo>
                  <a:pt x="596265" y="6122"/>
                </a:lnTo>
                <a:lnTo>
                  <a:pt x="540676" y="13594"/>
                </a:lnTo>
                <a:lnTo>
                  <a:pt x="486753" y="23847"/>
                </a:lnTo>
                <a:lnTo>
                  <a:pt x="434679" y="36760"/>
                </a:lnTo>
                <a:lnTo>
                  <a:pt x="384637" y="52213"/>
                </a:lnTo>
                <a:lnTo>
                  <a:pt x="336810" y="70085"/>
                </a:lnTo>
                <a:lnTo>
                  <a:pt x="291382" y="90257"/>
                </a:lnTo>
                <a:lnTo>
                  <a:pt x="248536" y="112607"/>
                </a:lnTo>
                <a:lnTo>
                  <a:pt x="208454" y="137017"/>
                </a:lnTo>
                <a:lnTo>
                  <a:pt x="171320" y="163364"/>
                </a:lnTo>
                <a:lnTo>
                  <a:pt x="137318" y="191530"/>
                </a:lnTo>
                <a:lnTo>
                  <a:pt x="106630" y="221393"/>
                </a:lnTo>
                <a:lnTo>
                  <a:pt x="79439" y="252834"/>
                </a:lnTo>
                <a:lnTo>
                  <a:pt x="55929" y="285732"/>
                </a:lnTo>
                <a:lnTo>
                  <a:pt x="36283" y="319966"/>
                </a:lnTo>
                <a:lnTo>
                  <a:pt x="20684" y="355418"/>
                </a:lnTo>
                <a:lnTo>
                  <a:pt x="9315" y="391965"/>
                </a:lnTo>
                <a:lnTo>
                  <a:pt x="2359" y="429488"/>
                </a:lnTo>
                <a:lnTo>
                  <a:pt x="0" y="467868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3680" y="1792224"/>
            <a:ext cx="1102476" cy="4386072"/>
          </a:xfrm>
          <a:custGeom>
            <a:avLst/>
            <a:gdLst/>
            <a:ahLst/>
            <a:cxnLst/>
            <a:rect l="l" t="t" r="r" b="b"/>
            <a:pathLst>
              <a:path w="1102476" h="4386072">
                <a:moveTo>
                  <a:pt x="363608" y="0"/>
                </a:moveTo>
                <a:lnTo>
                  <a:pt x="296178" y="16438"/>
                </a:lnTo>
                <a:lnTo>
                  <a:pt x="230842" y="35706"/>
                </a:lnTo>
                <a:lnTo>
                  <a:pt x="169693" y="60627"/>
                </a:lnTo>
                <a:lnTo>
                  <a:pt x="114823" y="94022"/>
                </a:lnTo>
                <a:lnTo>
                  <a:pt x="68327" y="138715"/>
                </a:lnTo>
                <a:lnTo>
                  <a:pt x="32295" y="197528"/>
                </a:lnTo>
                <a:lnTo>
                  <a:pt x="8822" y="273283"/>
                </a:lnTo>
                <a:lnTo>
                  <a:pt x="2449" y="318396"/>
                </a:lnTo>
                <a:lnTo>
                  <a:pt x="0" y="368803"/>
                </a:lnTo>
                <a:lnTo>
                  <a:pt x="1736" y="424857"/>
                </a:lnTo>
                <a:lnTo>
                  <a:pt x="7921" y="486911"/>
                </a:lnTo>
                <a:lnTo>
                  <a:pt x="18814" y="555316"/>
                </a:lnTo>
                <a:lnTo>
                  <a:pt x="34678" y="630427"/>
                </a:lnTo>
                <a:lnTo>
                  <a:pt x="58754" y="715466"/>
                </a:lnTo>
                <a:lnTo>
                  <a:pt x="93249" y="812589"/>
                </a:lnTo>
                <a:lnTo>
                  <a:pt x="136939" y="920494"/>
                </a:lnTo>
                <a:lnTo>
                  <a:pt x="188601" y="1037880"/>
                </a:lnTo>
                <a:lnTo>
                  <a:pt x="247012" y="1163445"/>
                </a:lnTo>
                <a:lnTo>
                  <a:pt x="310949" y="1295886"/>
                </a:lnTo>
                <a:lnTo>
                  <a:pt x="379189" y="1433901"/>
                </a:lnTo>
                <a:lnTo>
                  <a:pt x="450509" y="1576189"/>
                </a:lnTo>
                <a:lnTo>
                  <a:pt x="523685" y="1721448"/>
                </a:lnTo>
                <a:lnTo>
                  <a:pt x="597494" y="1868376"/>
                </a:lnTo>
                <a:lnTo>
                  <a:pt x="670714" y="2015670"/>
                </a:lnTo>
                <a:lnTo>
                  <a:pt x="742122" y="2162029"/>
                </a:lnTo>
                <a:lnTo>
                  <a:pt x="810493" y="2306151"/>
                </a:lnTo>
                <a:lnTo>
                  <a:pt x="874606" y="2446734"/>
                </a:lnTo>
                <a:lnTo>
                  <a:pt x="933237" y="2582475"/>
                </a:lnTo>
                <a:lnTo>
                  <a:pt x="985162" y="2712073"/>
                </a:lnTo>
                <a:lnTo>
                  <a:pt x="1029160" y="2834226"/>
                </a:lnTo>
                <a:lnTo>
                  <a:pt x="1064006" y="2947633"/>
                </a:lnTo>
                <a:lnTo>
                  <a:pt x="1088477" y="3050990"/>
                </a:lnTo>
                <a:lnTo>
                  <a:pt x="1101351" y="3142996"/>
                </a:lnTo>
                <a:lnTo>
                  <a:pt x="1102476" y="3225753"/>
                </a:lnTo>
                <a:lnTo>
                  <a:pt x="1093192" y="3302441"/>
                </a:lnTo>
                <a:lnTo>
                  <a:pt x="1074513" y="3373430"/>
                </a:lnTo>
                <a:lnTo>
                  <a:pt x="1047451" y="3439088"/>
                </a:lnTo>
                <a:lnTo>
                  <a:pt x="1013021" y="3499787"/>
                </a:lnTo>
                <a:lnTo>
                  <a:pt x="972234" y="3555895"/>
                </a:lnTo>
                <a:lnTo>
                  <a:pt x="926106" y="3607782"/>
                </a:lnTo>
                <a:lnTo>
                  <a:pt x="875649" y="3655817"/>
                </a:lnTo>
                <a:lnTo>
                  <a:pt x="821876" y="3700372"/>
                </a:lnTo>
                <a:lnTo>
                  <a:pt x="765801" y="3741815"/>
                </a:lnTo>
                <a:lnTo>
                  <a:pt x="708438" y="3780516"/>
                </a:lnTo>
                <a:lnTo>
                  <a:pt x="650799" y="3816844"/>
                </a:lnTo>
                <a:lnTo>
                  <a:pt x="593898" y="3851170"/>
                </a:lnTo>
                <a:lnTo>
                  <a:pt x="538748" y="3883864"/>
                </a:lnTo>
                <a:lnTo>
                  <a:pt x="486363" y="3915294"/>
                </a:lnTo>
                <a:lnTo>
                  <a:pt x="437757" y="3945831"/>
                </a:lnTo>
                <a:lnTo>
                  <a:pt x="393941" y="3975844"/>
                </a:lnTo>
                <a:lnTo>
                  <a:pt x="355931" y="4005703"/>
                </a:lnTo>
                <a:lnTo>
                  <a:pt x="324739" y="4035778"/>
                </a:lnTo>
                <a:lnTo>
                  <a:pt x="301378" y="4066438"/>
                </a:lnTo>
                <a:lnTo>
                  <a:pt x="283812" y="4096401"/>
                </a:lnTo>
                <a:lnTo>
                  <a:pt x="269222" y="4124213"/>
                </a:lnTo>
                <a:lnTo>
                  <a:pt x="257453" y="4149987"/>
                </a:lnTo>
                <a:lnTo>
                  <a:pt x="248347" y="4173836"/>
                </a:lnTo>
                <a:lnTo>
                  <a:pt x="241748" y="4195875"/>
                </a:lnTo>
                <a:lnTo>
                  <a:pt x="237498" y="4216214"/>
                </a:lnTo>
                <a:lnTo>
                  <a:pt x="235442" y="4234969"/>
                </a:lnTo>
                <a:lnTo>
                  <a:pt x="235421" y="4252253"/>
                </a:lnTo>
                <a:lnTo>
                  <a:pt x="237281" y="4268178"/>
                </a:lnTo>
                <a:lnTo>
                  <a:pt x="246010" y="4296404"/>
                </a:lnTo>
                <a:lnTo>
                  <a:pt x="260377" y="4320556"/>
                </a:lnTo>
                <a:lnTo>
                  <a:pt x="279125" y="4341538"/>
                </a:lnTo>
                <a:lnTo>
                  <a:pt x="301002" y="4360257"/>
                </a:lnTo>
                <a:lnTo>
                  <a:pt x="324752" y="4377617"/>
                </a:lnTo>
                <a:lnTo>
                  <a:pt x="336938" y="4386072"/>
                </a:lnTo>
              </a:path>
            </a:pathLst>
          </a:custGeom>
          <a:ln w="18287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58720" y="950366"/>
            <a:ext cx="815716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3</a:t>
            </a:r>
            <a:r>
              <a:rPr sz="6600" spc="0" baseline="3103" dirty="0">
                <a:latin typeface="Calibri"/>
                <a:cs typeface="Calibri"/>
              </a:rPr>
              <a:t>.2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1389" y="950367"/>
            <a:ext cx="4600011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lang="de-CH" sz="6600" spc="0" baseline="3103" dirty="0">
                <a:latin typeface="Calibri"/>
                <a:cs typeface="Calibri"/>
              </a:rPr>
              <a:t> Vorwindstrecke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3800" y="1655318"/>
            <a:ext cx="4245485" cy="4354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9" marR="49272">
              <a:lnSpc>
                <a:spcPct val="99995"/>
              </a:lnSpc>
              <a:spcBef>
                <a:spcPts val="1753"/>
              </a:spcBef>
            </a:pPr>
            <a:r>
              <a:rPr lang="de-CH" sz="2200" spc="9" dirty="0">
                <a:latin typeface="Calibri"/>
                <a:cs typeface="Calibri"/>
              </a:rPr>
              <a:t>2. </a:t>
            </a:r>
            <a:r>
              <a:rPr sz="2200" spc="9" dirty="0">
                <a:latin typeface="Calibri"/>
                <a:cs typeface="Calibri"/>
              </a:rPr>
              <a:t>P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ase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(g</a:t>
            </a:r>
            <a:r>
              <a:rPr sz="2200" spc="-4" dirty="0">
                <a:latin typeface="Calibri"/>
                <a:cs typeface="Calibri"/>
              </a:rPr>
              <a:t>rün</a:t>
            </a:r>
            <a:r>
              <a:rPr sz="2200" spc="0" dirty="0">
                <a:latin typeface="Calibri"/>
                <a:cs typeface="Calibri"/>
              </a:rPr>
              <a:t>):</a:t>
            </a:r>
            <a:r>
              <a:rPr sz="2200" spc="-2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ich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be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ei</a:t>
            </a:r>
            <a:r>
              <a:rPr sz="2200" spc="-1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9" dirty="0">
                <a:latin typeface="Calibri"/>
                <a:cs typeface="Calibri"/>
              </a:rPr>
              <a:t>m</a:t>
            </a:r>
            <a:r>
              <a:rPr sz="2200" spc="0" dirty="0">
                <a:latin typeface="Calibri"/>
                <a:cs typeface="Calibri"/>
              </a:rPr>
              <a:t>ich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u</a:t>
            </a:r>
            <a:r>
              <a:rPr sz="2200" spc="0" dirty="0">
                <a:latin typeface="Calibri"/>
                <a:cs typeface="Calibri"/>
              </a:rPr>
              <a:t>f </a:t>
            </a:r>
            <a:r>
              <a:rPr sz="2200" spc="-4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ie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L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9" dirty="0">
                <a:latin typeface="Calibri"/>
                <a:cs typeface="Calibri"/>
              </a:rPr>
              <a:t>e</a:t>
            </a:r>
            <a:r>
              <a:rPr sz="2200" spc="-4" dirty="0">
                <a:latin typeface="Calibri"/>
                <a:cs typeface="Calibri"/>
              </a:rPr>
              <a:t>-</a:t>
            </a:r>
            <a:r>
              <a:rPr sz="2200" spc="0" dirty="0">
                <a:latin typeface="Calibri"/>
                <a:cs typeface="Calibri"/>
              </a:rPr>
              <a:t>B</a:t>
            </a:r>
            <a:r>
              <a:rPr sz="2200" spc="1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je</a:t>
            </a:r>
            <a:r>
              <a:rPr sz="2200" spc="-9" dirty="0">
                <a:latin typeface="Calibri"/>
                <a:cs typeface="Calibri"/>
              </a:rPr>
              <a:t> v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d </a:t>
            </a:r>
            <a:r>
              <a:rPr sz="2200" spc="-9" dirty="0">
                <a:latin typeface="Calibri"/>
                <a:cs typeface="Calibri"/>
              </a:rPr>
              <a:t>v</a:t>
            </a:r>
            <a:r>
              <a:rPr sz="2200" spc="4" dirty="0">
                <a:latin typeface="Calibri"/>
                <a:cs typeface="Calibri"/>
              </a:rPr>
              <a:t>e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suche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9" dirty="0">
                <a:latin typeface="Calibri"/>
                <a:cs typeface="Calibri"/>
              </a:rPr>
              <a:t>m</a:t>
            </a:r>
            <a:r>
              <a:rPr sz="2200" spc="0" dirty="0">
                <a:latin typeface="Calibri"/>
                <a:cs typeface="Calibri"/>
              </a:rPr>
              <a:t>ich </a:t>
            </a:r>
            <a:r>
              <a:rPr sz="2200" spc="-2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9" dirty="0">
                <a:latin typeface="Calibri"/>
                <a:cs typeface="Calibri"/>
              </a:rPr>
              <a:t>ü</a:t>
            </a:r>
            <a:r>
              <a:rPr sz="2200" spc="-4" dirty="0">
                <a:latin typeface="Calibri"/>
                <a:cs typeface="Calibri"/>
              </a:rPr>
              <a:t>b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Geg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ern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so</a:t>
            </a:r>
            <a:r>
              <a:rPr sz="2200" spc="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zu </a:t>
            </a:r>
            <a:r>
              <a:rPr sz="2200" spc="-4" dirty="0">
                <a:latin typeface="Calibri"/>
                <a:cs typeface="Calibri"/>
              </a:rPr>
              <a:t>p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siti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-4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ie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en,</a:t>
            </a:r>
            <a:r>
              <a:rPr sz="2200" spc="-6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ass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ich</a:t>
            </a:r>
            <a:r>
              <a:rPr sz="2200" spc="-2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an</a:t>
            </a:r>
            <a:r>
              <a:rPr sz="2200" spc="-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der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je I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-4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9" dirty="0">
                <a:latin typeface="Calibri"/>
                <a:cs typeface="Calibri"/>
              </a:rPr>
              <a:t>p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siti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n</a:t>
            </a:r>
            <a:r>
              <a:rPr sz="2200" spc="-6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b</a:t>
            </a:r>
            <a:r>
              <a:rPr sz="2200" spc="0" dirty="0">
                <a:latin typeface="Calibri"/>
                <a:cs typeface="Calibri"/>
              </a:rPr>
              <a:t>e. Ich</a:t>
            </a:r>
            <a:r>
              <a:rPr sz="2200" spc="-2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üb</a:t>
            </a:r>
            <a:r>
              <a:rPr sz="2200" spc="0" dirty="0">
                <a:latin typeface="Calibri"/>
                <a:cs typeface="Calibri"/>
              </a:rPr>
              <a:t>erle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 </a:t>
            </a:r>
            <a:r>
              <a:rPr sz="2200" spc="9" dirty="0">
                <a:latin typeface="Calibri"/>
                <a:cs typeface="Calibri"/>
              </a:rPr>
              <a:t>m</a:t>
            </a:r>
            <a:r>
              <a:rPr sz="2200" spc="0" dirty="0">
                <a:latin typeface="Calibri"/>
                <a:cs typeface="Calibri"/>
              </a:rPr>
              <a:t>ir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g</a:t>
            </a:r>
            <a:r>
              <a:rPr sz="2200" spc="-4" dirty="0">
                <a:latin typeface="Calibri"/>
                <a:cs typeface="Calibri"/>
              </a:rPr>
              <a:t>u</a:t>
            </a:r>
            <a:r>
              <a:rPr sz="2200" spc="0" dirty="0">
                <a:latin typeface="Calibri"/>
                <a:cs typeface="Calibri"/>
              </a:rPr>
              <a:t>t,</a:t>
            </a:r>
            <a:r>
              <a:rPr sz="2200" spc="9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w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n</a:t>
            </a:r>
            <a:r>
              <a:rPr sz="2200" spc="-2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ich</a:t>
            </a:r>
            <a:r>
              <a:rPr sz="2200" spc="-2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ie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alse </a:t>
            </a:r>
            <a:r>
              <a:rPr sz="2200" spc="-44" dirty="0">
                <a:latin typeface="Calibri"/>
                <a:cs typeface="Calibri"/>
              </a:rPr>
              <a:t>f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e: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je sp</a:t>
            </a:r>
            <a:r>
              <a:rPr sz="2200" spc="-34" dirty="0">
                <a:latin typeface="Calibri"/>
                <a:cs typeface="Calibri"/>
              </a:rPr>
              <a:t>ä</a:t>
            </a:r>
            <a:r>
              <a:rPr sz="2200" spc="-1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18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,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19" dirty="0">
                <a:latin typeface="Calibri"/>
                <a:cs typeface="Calibri"/>
              </a:rPr>
              <a:t>st</a:t>
            </a:r>
            <a:r>
              <a:rPr sz="2200" spc="0" dirty="0">
                <a:latin typeface="Calibri"/>
                <a:cs typeface="Calibri"/>
              </a:rPr>
              <a:t>o</a:t>
            </a:r>
            <a:r>
              <a:rPr sz="2200" spc="-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b</a:t>
            </a:r>
            <a:r>
              <a:rPr sz="2200" spc="0" dirty="0">
                <a:latin typeface="Calibri"/>
                <a:cs typeface="Calibri"/>
              </a:rPr>
              <a:t>ess</a:t>
            </a:r>
            <a:r>
              <a:rPr sz="2200" spc="9" dirty="0">
                <a:latin typeface="Calibri"/>
                <a:cs typeface="Calibri"/>
              </a:rPr>
              <a:t>e</a:t>
            </a:r>
            <a:r>
              <a:rPr sz="2200" spc="-194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,</a:t>
            </a:r>
            <a:r>
              <a:rPr sz="2200" spc="-14" dirty="0">
                <a:latin typeface="Calibri"/>
                <a:cs typeface="Calibri"/>
              </a:rPr>
              <a:t> w</a:t>
            </a:r>
            <a:r>
              <a:rPr sz="2200" spc="0" dirty="0">
                <a:latin typeface="Calibri"/>
                <a:cs typeface="Calibri"/>
              </a:rPr>
              <a:t>eil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ich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so lä</a:t>
            </a:r>
            <a:r>
              <a:rPr sz="2200" spc="-14" dirty="0">
                <a:latin typeface="Calibri"/>
                <a:cs typeface="Calibri"/>
              </a:rPr>
              <a:t>n</a:t>
            </a:r>
            <a:r>
              <a:rPr sz="2200" spc="-2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u</a:t>
            </a:r>
            <a:r>
              <a:rPr sz="2200" spc="0" dirty="0">
                <a:latin typeface="Calibri"/>
                <a:cs typeface="Calibri"/>
              </a:rPr>
              <a:t>f dem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-100" dirty="0">
                <a:latin typeface="Calibri"/>
                <a:cs typeface="Calibri"/>
              </a:rPr>
              <a:t>V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rtri</a:t>
            </a:r>
            <a:r>
              <a:rPr sz="2200" spc="-1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tsb</a:t>
            </a:r>
            <a:r>
              <a:rPr sz="2200" spc="-9" dirty="0">
                <a:latin typeface="Calibri"/>
                <a:cs typeface="Calibri"/>
              </a:rPr>
              <a:t>u</a:t>
            </a:r>
            <a:r>
              <a:rPr sz="2200" spc="0" dirty="0">
                <a:latin typeface="Calibri"/>
                <a:cs typeface="Calibri"/>
              </a:rPr>
              <a:t>g</a:t>
            </a:r>
            <a:r>
              <a:rPr sz="2200" spc="-4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b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83279">
              <a:lnSpc>
                <a:spcPts val="2650"/>
              </a:lnSpc>
              <a:spcBef>
                <a:spcPts val="132"/>
              </a:spcBef>
            </a:pPr>
            <a:r>
              <a:rPr sz="3300" spc="-9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s,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19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enn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 </a:t>
            </a:r>
            <a:r>
              <a:rPr sz="3300" spc="9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25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-</a:t>
            </a:r>
            <a:endParaRPr sz="2200" dirty="0">
              <a:latin typeface="Calibri"/>
              <a:cs typeface="Calibri"/>
            </a:endParaRPr>
          </a:p>
          <a:p>
            <a:pPr marL="83279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alse,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wi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as </a:t>
            </a:r>
            <a:r>
              <a:rPr sz="3300" spc="9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in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sehr</a:t>
            </a:r>
            <a:endParaRPr sz="2200" dirty="0">
              <a:latin typeface="Calibri"/>
              <a:cs typeface="Calibri"/>
            </a:endParaRPr>
          </a:p>
          <a:p>
            <a:pPr marL="83279" marR="42108">
              <a:lnSpc>
                <a:spcPts val="2640"/>
              </a:lnSpc>
            </a:pP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-9" baseline="1241" dirty="0">
                <a:latin typeface="Calibri"/>
                <a:cs typeface="Calibri"/>
              </a:rPr>
              <a:t>p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19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x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8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Manö</a:t>
            </a: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1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r>
              <a:rPr sz="3300" spc="-6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ac</a:t>
            </a:r>
            <a:r>
              <a:rPr sz="3300" spc="-34" baseline="1241" dirty="0">
                <a:latin typeface="Calibri"/>
                <a:cs typeface="Calibri"/>
              </a:rPr>
              <a:t>h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  <a:p>
            <a:pPr marL="83279" marR="42108">
              <a:lnSpc>
                <a:spcPts val="2645"/>
              </a:lnSpc>
              <a:spcBef>
                <a:spcPts val="0"/>
              </a:spcBef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-144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,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ass ich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14" baseline="1241" dirty="0">
                <a:latin typeface="Calibri"/>
                <a:cs typeface="Calibri"/>
              </a:rPr>
              <a:t>e</a:t>
            </a: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</a:t>
            </a:r>
            <a:r>
              <a:rPr sz="3300" spc="-9" baseline="1241" dirty="0">
                <a:latin typeface="Calibri"/>
                <a:cs typeface="Calibri"/>
              </a:rPr>
              <a:t> g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endParaRPr sz="2200" dirty="0">
              <a:latin typeface="Calibri"/>
              <a:cs typeface="Calibri"/>
            </a:endParaRPr>
          </a:p>
          <a:p>
            <a:pPr marL="83279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und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9" baseline="1241" dirty="0">
                <a:latin typeface="Calibri"/>
                <a:cs typeface="Calibri"/>
              </a:rPr>
              <a:t>an</a:t>
            </a:r>
            <a:r>
              <a:rPr sz="3300" spc="0" baseline="1241" dirty="0">
                <a:latin typeface="Calibri"/>
                <a:cs typeface="Calibri"/>
              </a:rPr>
              <a:t>ach</a:t>
            </a:r>
            <a:r>
              <a:rPr sz="3300" spc="-5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iel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9" baseline="1241" dirty="0">
                <a:latin typeface="Calibri"/>
                <a:cs typeface="Calibri"/>
              </a:rPr>
              <a:t>ö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 dirty="0">
              <a:latin typeface="Calibri"/>
              <a:cs typeface="Calibri"/>
            </a:endParaRPr>
          </a:p>
          <a:p>
            <a:pPr marL="83279" marR="42108">
              <a:lnSpc>
                <a:spcPts val="2640"/>
              </a:lnSpc>
            </a:pP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7741" y="1883689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624" y="946012"/>
            <a:ext cx="262151" cy="46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130462" y="3156421"/>
            <a:ext cx="807719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4495800"/>
            <a:ext cx="524256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8242" y="3259837"/>
            <a:ext cx="804671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 flipH="1">
            <a:off x="3173427" y="3191255"/>
            <a:ext cx="1028674" cy="1017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74" y="3361713"/>
            <a:ext cx="1109040" cy="1081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1" y="663854"/>
            <a:ext cx="7239000" cy="860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952" marR="1816365" algn="ctr">
              <a:lnSpc>
                <a:spcPts val="4180"/>
              </a:lnSpc>
              <a:spcBef>
                <a:spcPts val="209"/>
              </a:spcBef>
            </a:pPr>
            <a:r>
              <a:rPr lang="de-CH" sz="6000" spc="4" baseline="3413" dirty="0">
                <a:latin typeface="Calibri"/>
                <a:cs typeface="Calibri"/>
              </a:rPr>
              <a:t>3.3 Das</a:t>
            </a:r>
            <a:r>
              <a:rPr lang="de-CH" sz="6000" spc="4" dirty="0">
                <a:latin typeface="Calibri"/>
                <a:cs typeface="Calibri"/>
              </a:rPr>
              <a:t> </a:t>
            </a:r>
            <a:r>
              <a:rPr sz="6000" spc="0" baseline="1365" dirty="0">
                <a:latin typeface="Calibri"/>
                <a:cs typeface="Calibri"/>
              </a:rPr>
              <a:t>Le</a:t>
            </a:r>
            <a:r>
              <a:rPr sz="6000" spc="-25" baseline="1365" dirty="0">
                <a:latin typeface="Calibri"/>
                <a:cs typeface="Calibri"/>
              </a:rPr>
              <a:t>e</a:t>
            </a:r>
            <a:r>
              <a:rPr sz="6000" spc="-4" baseline="1365" dirty="0">
                <a:latin typeface="Calibri"/>
                <a:cs typeface="Calibri"/>
              </a:rPr>
              <a:t>-</a:t>
            </a:r>
            <a:r>
              <a:rPr lang="de-CH" sz="6000" baseline="1365" dirty="0">
                <a:latin typeface="Calibri"/>
                <a:cs typeface="Calibri"/>
              </a:rPr>
              <a:t>Gate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11117"/>
            <a:ext cx="524301" cy="64013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267200" y="3468361"/>
            <a:ext cx="1109568" cy="107908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499079" y="1921009"/>
            <a:ext cx="31633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Wichtig: </a:t>
            </a:r>
          </a:p>
          <a:p>
            <a:r>
              <a:rPr lang="de-CH" sz="2800" dirty="0"/>
              <a:t>Ich sollte frühzeitig</a:t>
            </a:r>
          </a:p>
          <a:p>
            <a:r>
              <a:rPr lang="de-CH" sz="2800" dirty="0"/>
              <a:t>entscheiden, ob ich um die linke oder die rechte Tonne </a:t>
            </a:r>
          </a:p>
          <a:p>
            <a:r>
              <a:rPr lang="de-CH" sz="2800" dirty="0"/>
              <a:t>fahren möchte.</a:t>
            </a:r>
            <a:endParaRPr lang="en-US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3245" y="1371600"/>
            <a:ext cx="262151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86200" y="4212089"/>
            <a:ext cx="524256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 rot="2420413" flipH="1">
            <a:off x="1399086" y="2309495"/>
            <a:ext cx="1028674" cy="1017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 rot="21254019">
            <a:off x="153162" y="2012146"/>
            <a:ext cx="1109040" cy="1081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1" y="663854"/>
            <a:ext cx="7239000" cy="860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952" marR="1816365" algn="ctr">
              <a:lnSpc>
                <a:spcPts val="4180"/>
              </a:lnSpc>
              <a:spcBef>
                <a:spcPts val="209"/>
              </a:spcBef>
            </a:pPr>
            <a:r>
              <a:rPr lang="de-CH" sz="6000" spc="4" baseline="3413" dirty="0">
                <a:latin typeface="Calibri"/>
                <a:cs typeface="Calibri"/>
              </a:rPr>
              <a:t>3.3 Das</a:t>
            </a:r>
            <a:r>
              <a:rPr lang="de-CH" sz="6000" spc="4" dirty="0">
                <a:latin typeface="Calibri"/>
                <a:cs typeface="Calibri"/>
              </a:rPr>
              <a:t> </a:t>
            </a:r>
            <a:r>
              <a:rPr sz="6000" spc="0" baseline="1365" dirty="0">
                <a:latin typeface="Calibri"/>
                <a:cs typeface="Calibri"/>
              </a:rPr>
              <a:t>Le</a:t>
            </a:r>
            <a:r>
              <a:rPr sz="6000" spc="-25" baseline="1365" dirty="0">
                <a:latin typeface="Calibri"/>
                <a:cs typeface="Calibri"/>
              </a:rPr>
              <a:t>e</a:t>
            </a:r>
            <a:r>
              <a:rPr sz="6000" spc="-4" baseline="1365" dirty="0">
                <a:latin typeface="Calibri"/>
                <a:cs typeface="Calibri"/>
              </a:rPr>
              <a:t>-</a:t>
            </a:r>
            <a:r>
              <a:rPr lang="de-CH" sz="6000" baseline="1365" dirty="0">
                <a:latin typeface="Calibri"/>
                <a:cs typeface="Calibri"/>
              </a:rPr>
              <a:t>Gate</a:t>
            </a:r>
          </a:p>
          <a:p>
            <a:pPr marL="415952" marR="1816365" algn="ctr">
              <a:lnSpc>
                <a:spcPts val="4180"/>
              </a:lnSpc>
              <a:spcBef>
                <a:spcPts val="209"/>
              </a:spcBef>
            </a:pPr>
            <a:r>
              <a:rPr lang="de-CH" sz="6000" baseline="1365" dirty="0">
                <a:latin typeface="Calibri"/>
                <a:cs typeface="Calibri"/>
              </a:rPr>
              <a:t>				Regeln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98" y="4209229"/>
            <a:ext cx="524301" cy="640135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776882" y="2456247"/>
            <a:ext cx="3340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Frage: </a:t>
            </a:r>
          </a:p>
          <a:p>
            <a:r>
              <a:rPr lang="de-CH" sz="2400" dirty="0"/>
              <a:t>Wer ist im Recht? Welche Regeln kommen zur Anwendung?</a:t>
            </a:r>
            <a:endParaRPr lang="en-US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3245" y="1371600"/>
            <a:ext cx="262151" cy="463336"/>
          </a:xfrm>
          <a:prstGeom prst="rect">
            <a:avLst/>
          </a:prstGeom>
        </p:spPr>
      </p:pic>
      <p:sp>
        <p:nvSpPr>
          <p:cNvPr id="18" name="object 8"/>
          <p:cNvSpPr/>
          <p:nvPr/>
        </p:nvSpPr>
        <p:spPr>
          <a:xfrm>
            <a:off x="8376751" y="5867400"/>
            <a:ext cx="524256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249" y="5864540"/>
            <a:ext cx="524301" cy="640135"/>
          </a:xfrm>
          <a:prstGeom prst="rect">
            <a:avLst/>
          </a:prstGeom>
        </p:spPr>
      </p:pic>
      <p:sp>
        <p:nvSpPr>
          <p:cNvPr id="23" name="object 14"/>
          <p:cNvSpPr/>
          <p:nvPr/>
        </p:nvSpPr>
        <p:spPr>
          <a:xfrm rot="2420413" flipH="1">
            <a:off x="5820243" y="5004442"/>
            <a:ext cx="1028674" cy="1017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16"/>
          <p:cNvSpPr/>
          <p:nvPr/>
        </p:nvSpPr>
        <p:spPr>
          <a:xfrm rot="21254019">
            <a:off x="4538124" y="4697531"/>
            <a:ext cx="1109040" cy="1081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feld 8"/>
          <p:cNvSpPr txBox="1"/>
          <p:nvPr/>
        </p:nvSpPr>
        <p:spPr>
          <a:xfrm>
            <a:off x="2403245" y="2438400"/>
            <a:ext cx="201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Grün ist im Recht</a:t>
            </a:r>
          </a:p>
          <a:p>
            <a:r>
              <a:rPr lang="de-CH" sz="2000" b="1" dirty="0"/>
              <a:t>§ 10</a:t>
            </a:r>
            <a:endParaRPr lang="en-US" sz="2000" b="1" dirty="0"/>
          </a:p>
        </p:txBody>
      </p:sp>
      <p:sp>
        <p:nvSpPr>
          <p:cNvPr id="11" name="Ovale Legende 10"/>
          <p:cNvSpPr/>
          <p:nvPr/>
        </p:nvSpPr>
        <p:spPr>
          <a:xfrm>
            <a:off x="2286001" y="2193462"/>
            <a:ext cx="2124456" cy="1159337"/>
          </a:xfrm>
          <a:prstGeom prst="wedgeEllipseCallout">
            <a:avLst>
              <a:gd name="adj1" fmla="val -69613"/>
              <a:gd name="adj2" fmla="val 31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2398891" y="5513394"/>
            <a:ext cx="18462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Rot ist im Recht</a:t>
            </a:r>
          </a:p>
          <a:p>
            <a:r>
              <a:rPr lang="de-CH" sz="2000" b="1" dirty="0"/>
              <a:t>§ 18</a:t>
            </a:r>
          </a:p>
          <a:p>
            <a:r>
              <a:rPr lang="de-CH" sz="2000" b="1" dirty="0"/>
              <a:t>Innenposition</a:t>
            </a:r>
          </a:p>
          <a:p>
            <a:endParaRPr lang="en-US" dirty="0"/>
          </a:p>
        </p:txBody>
      </p:sp>
      <p:sp>
        <p:nvSpPr>
          <p:cNvPr id="13" name="Ovale Legende 12"/>
          <p:cNvSpPr/>
          <p:nvPr/>
        </p:nvSpPr>
        <p:spPr>
          <a:xfrm>
            <a:off x="2130231" y="5326871"/>
            <a:ext cx="2168755" cy="1282081"/>
          </a:xfrm>
          <a:prstGeom prst="wedgeEllipseCallout">
            <a:avLst>
              <a:gd name="adj1" fmla="val 87183"/>
              <a:gd name="adj2" fmla="val -561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17278" y="3480895"/>
            <a:ext cx="1981200" cy="1974072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4512944" y="5172389"/>
            <a:ext cx="1981200" cy="1974072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3" grpId="0" animBg="1"/>
      <p:bldP spid="24" grpId="0" animBg="1"/>
      <p:bldP spid="9" grpId="0"/>
      <p:bldP spid="11" grpId="0" animBg="1"/>
      <p:bldP spid="12" grpId="0"/>
      <p:bldP spid="13" grpId="0" animBg="1"/>
      <p:bldP spid="25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 rot="20746323">
            <a:off x="243620" y="3425824"/>
            <a:ext cx="807719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4495800"/>
            <a:ext cx="524256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8242" y="3259837"/>
            <a:ext cx="804671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 flipH="1">
            <a:off x="3173427" y="3191255"/>
            <a:ext cx="1028674" cy="1017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 rot="1273168">
            <a:off x="1771083" y="3467055"/>
            <a:ext cx="1109040" cy="1081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1" y="663854"/>
            <a:ext cx="7239000" cy="860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952" marR="1816365" algn="ctr">
              <a:lnSpc>
                <a:spcPts val="4180"/>
              </a:lnSpc>
              <a:spcBef>
                <a:spcPts val="209"/>
              </a:spcBef>
            </a:pPr>
            <a:r>
              <a:rPr lang="de-CH" sz="6000" spc="4" baseline="3413" dirty="0">
                <a:latin typeface="Calibri"/>
                <a:cs typeface="Calibri"/>
              </a:rPr>
              <a:t>3.3 Das</a:t>
            </a:r>
            <a:r>
              <a:rPr lang="de-CH" sz="6000" spc="4" dirty="0">
                <a:latin typeface="Calibri"/>
                <a:cs typeface="Calibri"/>
              </a:rPr>
              <a:t> </a:t>
            </a:r>
            <a:r>
              <a:rPr sz="6000" spc="0" baseline="1365" dirty="0">
                <a:latin typeface="Calibri"/>
                <a:cs typeface="Calibri"/>
              </a:rPr>
              <a:t>Le</a:t>
            </a:r>
            <a:r>
              <a:rPr sz="6000" spc="-25" baseline="1365" dirty="0">
                <a:latin typeface="Calibri"/>
                <a:cs typeface="Calibri"/>
              </a:rPr>
              <a:t>e</a:t>
            </a:r>
            <a:r>
              <a:rPr sz="6000" spc="-4" baseline="1365" dirty="0">
                <a:latin typeface="Calibri"/>
                <a:cs typeface="Calibri"/>
              </a:rPr>
              <a:t>-</a:t>
            </a:r>
            <a:r>
              <a:rPr lang="de-CH" sz="6000" baseline="1365" dirty="0">
                <a:latin typeface="Calibri"/>
                <a:cs typeface="Calibri"/>
              </a:rPr>
              <a:t>Gate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11117"/>
            <a:ext cx="524301" cy="640135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499079" y="1921009"/>
            <a:ext cx="31633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Wenn ich das Gate so anfahre (rot), dann werde ich als letzter die Tonne runden können. (Innenposition aller anderen Boote !)</a:t>
            </a:r>
          </a:p>
        </p:txBody>
      </p:sp>
      <p:sp>
        <p:nvSpPr>
          <p:cNvPr id="13" name="object 14"/>
          <p:cNvSpPr/>
          <p:nvPr/>
        </p:nvSpPr>
        <p:spPr>
          <a:xfrm rot="2112314" flipH="1">
            <a:off x="4224495" y="3295619"/>
            <a:ext cx="1028674" cy="1017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1335515"/>
            <a:ext cx="26215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94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480560" y="4270248"/>
            <a:ext cx="1030224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192" y="3980688"/>
            <a:ext cx="807719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680" y="4212336"/>
            <a:ext cx="524256" cy="643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8623" y="4695532"/>
            <a:ext cx="1124458" cy="1123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520" y="3727704"/>
            <a:ext cx="804671" cy="786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9025" y="3950995"/>
            <a:ext cx="837120" cy="759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639" y="3774060"/>
            <a:ext cx="944708" cy="877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5065" y="4487659"/>
            <a:ext cx="951090" cy="8793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3564" y="3016135"/>
            <a:ext cx="1028674" cy="10179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7943" y="4965255"/>
            <a:ext cx="986358" cy="9204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43764" y="3992943"/>
            <a:ext cx="1109040" cy="10816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00" y="4812792"/>
            <a:ext cx="3873970" cy="1200826"/>
          </a:xfrm>
          <a:custGeom>
            <a:avLst/>
            <a:gdLst/>
            <a:ahLst/>
            <a:cxnLst/>
            <a:rect l="l" t="t" r="r" b="b"/>
            <a:pathLst>
              <a:path w="3873970" h="1200826">
                <a:moveTo>
                  <a:pt x="0" y="0"/>
                </a:moveTo>
                <a:lnTo>
                  <a:pt x="20433" y="46846"/>
                </a:lnTo>
                <a:lnTo>
                  <a:pt x="40913" y="93600"/>
                </a:lnTo>
                <a:lnTo>
                  <a:pt x="61486" y="140170"/>
                </a:lnTo>
                <a:lnTo>
                  <a:pt x="82200" y="186464"/>
                </a:lnTo>
                <a:lnTo>
                  <a:pt x="103099" y="232391"/>
                </a:lnTo>
                <a:lnTo>
                  <a:pt x="124233" y="277861"/>
                </a:lnTo>
                <a:lnTo>
                  <a:pt x="145645" y="322781"/>
                </a:lnTo>
                <a:lnTo>
                  <a:pt x="167384" y="367062"/>
                </a:lnTo>
                <a:lnTo>
                  <a:pt x="189496" y="410611"/>
                </a:lnTo>
                <a:lnTo>
                  <a:pt x="212028" y="453337"/>
                </a:lnTo>
                <a:lnTo>
                  <a:pt x="235025" y="495150"/>
                </a:lnTo>
                <a:lnTo>
                  <a:pt x="258535" y="535958"/>
                </a:lnTo>
                <a:lnTo>
                  <a:pt x="282604" y="575669"/>
                </a:lnTo>
                <a:lnTo>
                  <a:pt x="307280" y="614194"/>
                </a:lnTo>
                <a:lnTo>
                  <a:pt x="332607" y="651440"/>
                </a:lnTo>
                <a:lnTo>
                  <a:pt x="358634" y="687316"/>
                </a:lnTo>
                <a:lnTo>
                  <a:pt x="385406" y="721732"/>
                </a:lnTo>
                <a:lnTo>
                  <a:pt x="412970" y="754595"/>
                </a:lnTo>
                <a:lnTo>
                  <a:pt x="441373" y="785815"/>
                </a:lnTo>
                <a:lnTo>
                  <a:pt x="470662" y="815301"/>
                </a:lnTo>
                <a:lnTo>
                  <a:pt x="500907" y="843040"/>
                </a:lnTo>
                <a:lnTo>
                  <a:pt x="532095" y="869145"/>
                </a:lnTo>
                <a:lnTo>
                  <a:pt x="564167" y="893691"/>
                </a:lnTo>
                <a:lnTo>
                  <a:pt x="597068" y="916750"/>
                </a:lnTo>
                <a:lnTo>
                  <a:pt x="630741" y="938397"/>
                </a:lnTo>
                <a:lnTo>
                  <a:pt x="665129" y="958702"/>
                </a:lnTo>
                <a:lnTo>
                  <a:pt x="700176" y="977741"/>
                </a:lnTo>
                <a:lnTo>
                  <a:pt x="735825" y="995586"/>
                </a:lnTo>
                <a:lnTo>
                  <a:pt x="772020" y="1012309"/>
                </a:lnTo>
                <a:lnTo>
                  <a:pt x="808704" y="1027985"/>
                </a:lnTo>
                <a:lnTo>
                  <a:pt x="845820" y="1042686"/>
                </a:lnTo>
                <a:lnTo>
                  <a:pt x="883312" y="1056485"/>
                </a:lnTo>
                <a:lnTo>
                  <a:pt x="921123" y="1069456"/>
                </a:lnTo>
                <a:lnTo>
                  <a:pt x="959197" y="1081671"/>
                </a:lnTo>
                <a:lnTo>
                  <a:pt x="997477" y="1093204"/>
                </a:lnTo>
                <a:lnTo>
                  <a:pt x="1035907" y="1104127"/>
                </a:lnTo>
                <a:lnTo>
                  <a:pt x="1074430" y="1114515"/>
                </a:lnTo>
                <a:lnTo>
                  <a:pt x="1112989" y="1124439"/>
                </a:lnTo>
                <a:lnTo>
                  <a:pt x="1151527" y="1133973"/>
                </a:lnTo>
                <a:lnTo>
                  <a:pt x="1189989" y="1143190"/>
                </a:lnTo>
                <a:lnTo>
                  <a:pt x="1228398" y="1151929"/>
                </a:lnTo>
                <a:lnTo>
                  <a:pt x="1266804" y="1159974"/>
                </a:lnTo>
                <a:lnTo>
                  <a:pt x="1305250" y="1167319"/>
                </a:lnTo>
                <a:lnTo>
                  <a:pt x="1343781" y="1173957"/>
                </a:lnTo>
                <a:lnTo>
                  <a:pt x="1382440" y="1179882"/>
                </a:lnTo>
                <a:lnTo>
                  <a:pt x="1421270" y="1185087"/>
                </a:lnTo>
                <a:lnTo>
                  <a:pt x="1460314" y="1189566"/>
                </a:lnTo>
                <a:lnTo>
                  <a:pt x="1499616" y="1193311"/>
                </a:lnTo>
                <a:lnTo>
                  <a:pt x="1539218" y="1196316"/>
                </a:lnTo>
                <a:lnTo>
                  <a:pt x="1579165" y="1198575"/>
                </a:lnTo>
                <a:lnTo>
                  <a:pt x="1619500" y="1200080"/>
                </a:lnTo>
                <a:lnTo>
                  <a:pt x="1660265" y="1200826"/>
                </a:lnTo>
                <a:lnTo>
                  <a:pt x="1701505" y="1200804"/>
                </a:lnTo>
                <a:lnTo>
                  <a:pt x="1743263" y="1200010"/>
                </a:lnTo>
                <a:lnTo>
                  <a:pt x="1785582" y="1198436"/>
                </a:lnTo>
                <a:lnTo>
                  <a:pt x="1828505" y="1196076"/>
                </a:lnTo>
                <a:lnTo>
                  <a:pt x="1872076" y="1192922"/>
                </a:lnTo>
                <a:lnTo>
                  <a:pt x="1916337" y="1188969"/>
                </a:lnTo>
                <a:lnTo>
                  <a:pt x="1961334" y="1184209"/>
                </a:lnTo>
                <a:lnTo>
                  <a:pt x="2007108" y="1178636"/>
                </a:lnTo>
                <a:lnTo>
                  <a:pt x="2054163" y="1172035"/>
                </a:lnTo>
                <a:lnTo>
                  <a:pt x="2102847" y="1164244"/>
                </a:lnTo>
                <a:lnTo>
                  <a:pt x="2152965" y="1155337"/>
                </a:lnTo>
                <a:lnTo>
                  <a:pt x="2204325" y="1145386"/>
                </a:lnTo>
                <a:lnTo>
                  <a:pt x="2256734" y="1134465"/>
                </a:lnTo>
                <a:lnTo>
                  <a:pt x="2309998" y="1122646"/>
                </a:lnTo>
                <a:lnTo>
                  <a:pt x="2363924" y="1110004"/>
                </a:lnTo>
                <a:lnTo>
                  <a:pt x="2418319" y="1096610"/>
                </a:lnTo>
                <a:lnTo>
                  <a:pt x="2472990" y="1082538"/>
                </a:lnTo>
                <a:lnTo>
                  <a:pt x="2527744" y="1067862"/>
                </a:lnTo>
                <a:lnTo>
                  <a:pt x="2582387" y="1052653"/>
                </a:lnTo>
                <a:lnTo>
                  <a:pt x="2636727" y="1036986"/>
                </a:lnTo>
                <a:lnTo>
                  <a:pt x="2690569" y="1020933"/>
                </a:lnTo>
                <a:lnTo>
                  <a:pt x="2743722" y="1004568"/>
                </a:lnTo>
                <a:lnTo>
                  <a:pt x="2795992" y="987964"/>
                </a:lnTo>
                <a:lnTo>
                  <a:pt x="2847185" y="971193"/>
                </a:lnTo>
                <a:lnTo>
                  <a:pt x="2897109" y="954329"/>
                </a:lnTo>
                <a:lnTo>
                  <a:pt x="2945570" y="937445"/>
                </a:lnTo>
                <a:lnTo>
                  <a:pt x="2992375" y="920614"/>
                </a:lnTo>
                <a:lnTo>
                  <a:pt x="3037332" y="903909"/>
                </a:lnTo>
                <a:lnTo>
                  <a:pt x="3081314" y="886676"/>
                </a:lnTo>
                <a:lnTo>
                  <a:pt x="3125280" y="868306"/>
                </a:lnTo>
                <a:lnTo>
                  <a:pt x="3169098" y="848950"/>
                </a:lnTo>
                <a:lnTo>
                  <a:pt x="3212638" y="828757"/>
                </a:lnTo>
                <a:lnTo>
                  <a:pt x="3255772" y="807877"/>
                </a:lnTo>
                <a:lnTo>
                  <a:pt x="3298368" y="786459"/>
                </a:lnTo>
                <a:lnTo>
                  <a:pt x="3340296" y="764653"/>
                </a:lnTo>
                <a:lnTo>
                  <a:pt x="3381428" y="742609"/>
                </a:lnTo>
                <a:lnTo>
                  <a:pt x="3421633" y="720476"/>
                </a:lnTo>
                <a:lnTo>
                  <a:pt x="3460781" y="698404"/>
                </a:lnTo>
                <a:lnTo>
                  <a:pt x="3498742" y="676543"/>
                </a:lnTo>
                <a:lnTo>
                  <a:pt x="3535387" y="655043"/>
                </a:lnTo>
                <a:lnTo>
                  <a:pt x="3570585" y="634052"/>
                </a:lnTo>
                <a:lnTo>
                  <a:pt x="3604206" y="613721"/>
                </a:lnTo>
                <a:lnTo>
                  <a:pt x="3666199" y="575636"/>
                </a:lnTo>
                <a:lnTo>
                  <a:pt x="3720327" y="541987"/>
                </a:lnTo>
                <a:lnTo>
                  <a:pt x="3744116" y="527199"/>
                </a:lnTo>
                <a:lnTo>
                  <a:pt x="3765550" y="513968"/>
                </a:lnTo>
                <a:lnTo>
                  <a:pt x="3784648" y="502458"/>
                </a:lnTo>
                <a:lnTo>
                  <a:pt x="3801617" y="492616"/>
                </a:lnTo>
                <a:lnTo>
                  <a:pt x="3816546" y="484274"/>
                </a:lnTo>
                <a:lnTo>
                  <a:pt x="3829526" y="477261"/>
                </a:lnTo>
                <a:lnTo>
                  <a:pt x="3840646" y="471410"/>
                </a:lnTo>
                <a:lnTo>
                  <a:pt x="3849997" y="466549"/>
                </a:lnTo>
                <a:lnTo>
                  <a:pt x="3857667" y="462510"/>
                </a:lnTo>
                <a:lnTo>
                  <a:pt x="3863748" y="459123"/>
                </a:lnTo>
                <a:lnTo>
                  <a:pt x="3868329" y="456219"/>
                </a:lnTo>
                <a:lnTo>
                  <a:pt x="3871499" y="453628"/>
                </a:lnTo>
                <a:lnTo>
                  <a:pt x="3873350" y="451181"/>
                </a:lnTo>
                <a:lnTo>
                  <a:pt x="3873970" y="448708"/>
                </a:lnTo>
                <a:lnTo>
                  <a:pt x="3873450" y="446040"/>
                </a:lnTo>
                <a:lnTo>
                  <a:pt x="3871879" y="443008"/>
                </a:lnTo>
                <a:lnTo>
                  <a:pt x="3869348" y="439441"/>
                </a:lnTo>
                <a:lnTo>
                  <a:pt x="3865947" y="435172"/>
                </a:lnTo>
                <a:lnTo>
                  <a:pt x="3861764" y="430029"/>
                </a:lnTo>
                <a:lnTo>
                  <a:pt x="3856891" y="423844"/>
                </a:lnTo>
                <a:lnTo>
                  <a:pt x="3851417" y="416447"/>
                </a:lnTo>
                <a:lnTo>
                  <a:pt x="3845433" y="407669"/>
                </a:lnTo>
                <a:lnTo>
                  <a:pt x="3837446" y="397082"/>
                </a:lnTo>
                <a:lnTo>
                  <a:pt x="3826172" y="384547"/>
                </a:lnTo>
                <a:lnTo>
                  <a:pt x="3812012" y="370336"/>
                </a:lnTo>
                <a:lnTo>
                  <a:pt x="3795365" y="354717"/>
                </a:lnTo>
                <a:lnTo>
                  <a:pt x="3776630" y="337958"/>
                </a:lnTo>
                <a:lnTo>
                  <a:pt x="3756208" y="320331"/>
                </a:lnTo>
                <a:lnTo>
                  <a:pt x="3734497" y="302102"/>
                </a:lnTo>
                <a:lnTo>
                  <a:pt x="3711898" y="283543"/>
                </a:lnTo>
                <a:lnTo>
                  <a:pt x="3688809" y="264921"/>
                </a:lnTo>
                <a:lnTo>
                  <a:pt x="3665632" y="246506"/>
                </a:lnTo>
                <a:lnTo>
                  <a:pt x="3642766" y="228568"/>
                </a:lnTo>
                <a:lnTo>
                  <a:pt x="3620609" y="211375"/>
                </a:lnTo>
                <a:lnTo>
                  <a:pt x="3599562" y="195197"/>
                </a:lnTo>
                <a:lnTo>
                  <a:pt x="3580025" y="180302"/>
                </a:lnTo>
                <a:lnTo>
                  <a:pt x="3562397" y="166961"/>
                </a:lnTo>
                <a:lnTo>
                  <a:pt x="3547078" y="155441"/>
                </a:lnTo>
                <a:lnTo>
                  <a:pt x="3534467" y="146013"/>
                </a:lnTo>
                <a:lnTo>
                  <a:pt x="3524965" y="138946"/>
                </a:lnTo>
                <a:lnTo>
                  <a:pt x="3516884" y="132968"/>
                </a:lnTo>
              </a:path>
            </a:pathLst>
          </a:custGeom>
          <a:ln w="18288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8537" y="4330781"/>
            <a:ext cx="901821" cy="8151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663854"/>
            <a:ext cx="8516113" cy="3395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952" marR="1816365" algn="ctr">
              <a:lnSpc>
                <a:spcPts val="4180"/>
              </a:lnSpc>
              <a:spcBef>
                <a:spcPts val="209"/>
              </a:spcBef>
            </a:pPr>
            <a:r>
              <a:rPr lang="de-CH" sz="6000" spc="4" baseline="3413" dirty="0">
                <a:latin typeface="Calibri"/>
                <a:cs typeface="Calibri"/>
              </a:rPr>
              <a:t>3.4 </a:t>
            </a:r>
            <a:r>
              <a:rPr sz="6000" spc="4" baseline="3413" dirty="0" err="1">
                <a:latin typeface="Calibri"/>
                <a:cs typeface="Calibri"/>
              </a:rPr>
              <a:t>E</a:t>
            </a:r>
            <a:r>
              <a:rPr sz="6000" spc="0" baseline="3413" dirty="0" err="1">
                <a:latin typeface="Calibri"/>
                <a:cs typeface="Calibri"/>
              </a:rPr>
              <a:t>ine</a:t>
            </a:r>
            <a:r>
              <a:rPr sz="6000" spc="-44" baseline="3413" dirty="0">
                <a:latin typeface="Calibri"/>
                <a:cs typeface="Calibri"/>
              </a:rPr>
              <a:t> </a:t>
            </a:r>
            <a:r>
              <a:rPr sz="6000" spc="0" baseline="3413" dirty="0">
                <a:latin typeface="Calibri"/>
                <a:cs typeface="Calibri"/>
              </a:rPr>
              <a:t>beson</a:t>
            </a:r>
            <a:r>
              <a:rPr sz="6000" spc="4" baseline="3413" dirty="0">
                <a:latin typeface="Calibri"/>
                <a:cs typeface="Calibri"/>
              </a:rPr>
              <a:t>d</a:t>
            </a:r>
            <a:r>
              <a:rPr sz="6000" spc="0" baseline="3413" dirty="0">
                <a:latin typeface="Calibri"/>
                <a:cs typeface="Calibri"/>
              </a:rPr>
              <a:t>e</a:t>
            </a:r>
            <a:r>
              <a:rPr sz="6000" spc="-54" baseline="3413" dirty="0">
                <a:latin typeface="Calibri"/>
                <a:cs typeface="Calibri"/>
              </a:rPr>
              <a:t>r</a:t>
            </a:r>
            <a:r>
              <a:rPr sz="6000" spc="0" baseline="3413" dirty="0">
                <a:latin typeface="Calibri"/>
                <a:cs typeface="Calibri"/>
              </a:rPr>
              <a:t>e</a:t>
            </a:r>
            <a:r>
              <a:rPr sz="6000" spc="-39" baseline="3413" dirty="0">
                <a:latin typeface="Calibri"/>
                <a:cs typeface="Calibri"/>
              </a:rPr>
              <a:t> </a:t>
            </a:r>
            <a:r>
              <a:rPr sz="6000" spc="0" baseline="3413" dirty="0">
                <a:latin typeface="Calibri"/>
                <a:cs typeface="Calibri"/>
              </a:rPr>
              <a:t>G</a:t>
            </a:r>
            <a:r>
              <a:rPr sz="6000" spc="-34" baseline="3413" dirty="0">
                <a:latin typeface="Calibri"/>
                <a:cs typeface="Calibri"/>
              </a:rPr>
              <a:t>e</a:t>
            </a:r>
            <a:r>
              <a:rPr sz="6000" spc="-75" baseline="3413" dirty="0">
                <a:latin typeface="Calibri"/>
                <a:cs typeface="Calibri"/>
              </a:rPr>
              <a:t>f</a:t>
            </a:r>
            <a:r>
              <a:rPr sz="6000" spc="0" baseline="3413" dirty="0">
                <a:latin typeface="Calibri"/>
                <a:cs typeface="Calibri"/>
              </a:rPr>
              <a:t>ahr:</a:t>
            </a:r>
            <a:endParaRPr sz="4000" dirty="0">
              <a:latin typeface="Calibri"/>
              <a:cs typeface="Calibri"/>
            </a:endParaRPr>
          </a:p>
          <a:p>
            <a:pPr marR="1361482" algn="ctr">
              <a:lnSpc>
                <a:spcPts val="4805"/>
              </a:lnSpc>
              <a:spcBef>
                <a:spcPts val="31"/>
              </a:spcBef>
            </a:pPr>
            <a:r>
              <a:rPr sz="6000" spc="0" baseline="1365" dirty="0">
                <a:latin typeface="Calibri"/>
                <a:cs typeface="Calibri"/>
              </a:rPr>
              <a:t>Pu</a:t>
            </a:r>
            <a:r>
              <a:rPr sz="6000" spc="-9" baseline="1365" dirty="0">
                <a:latin typeface="Calibri"/>
                <a:cs typeface="Calibri"/>
              </a:rPr>
              <a:t>l</a:t>
            </a:r>
            <a:r>
              <a:rPr sz="6000" spc="0" baseline="1365" dirty="0">
                <a:latin typeface="Calibri"/>
                <a:cs typeface="Calibri"/>
              </a:rPr>
              <a:t>kbi</a:t>
            </a:r>
            <a:r>
              <a:rPr sz="6000" spc="-9" baseline="1365" dirty="0">
                <a:latin typeface="Calibri"/>
                <a:cs typeface="Calibri"/>
              </a:rPr>
              <a:t>l</a:t>
            </a:r>
            <a:r>
              <a:rPr sz="6000" spc="0" baseline="1365" dirty="0">
                <a:latin typeface="Calibri"/>
                <a:cs typeface="Calibri"/>
              </a:rPr>
              <a:t>d</a:t>
            </a:r>
            <a:r>
              <a:rPr sz="6000" spc="4" baseline="1365" dirty="0">
                <a:latin typeface="Calibri"/>
                <a:cs typeface="Calibri"/>
              </a:rPr>
              <a:t>u</a:t>
            </a:r>
            <a:r>
              <a:rPr sz="6000" spc="0" baseline="1365" dirty="0">
                <a:latin typeface="Calibri"/>
                <a:cs typeface="Calibri"/>
              </a:rPr>
              <a:t>ng</a:t>
            </a:r>
            <a:r>
              <a:rPr sz="6000" spc="-64" baseline="1365" dirty="0">
                <a:latin typeface="Calibri"/>
                <a:cs typeface="Calibri"/>
              </a:rPr>
              <a:t> </a:t>
            </a:r>
            <a:r>
              <a:rPr sz="6000" spc="0" baseline="1365" dirty="0">
                <a:latin typeface="Calibri"/>
                <a:cs typeface="Calibri"/>
              </a:rPr>
              <a:t>an der</a:t>
            </a:r>
            <a:r>
              <a:rPr sz="6000" spc="-14" baseline="1365" dirty="0">
                <a:latin typeface="Calibri"/>
                <a:cs typeface="Calibri"/>
              </a:rPr>
              <a:t> </a:t>
            </a:r>
            <a:r>
              <a:rPr sz="6000" spc="0" baseline="1365" dirty="0">
                <a:latin typeface="Calibri"/>
                <a:cs typeface="Calibri"/>
              </a:rPr>
              <a:t>Le</a:t>
            </a:r>
            <a:r>
              <a:rPr sz="6000" spc="-25" baseline="1365" dirty="0">
                <a:latin typeface="Calibri"/>
                <a:cs typeface="Calibri"/>
              </a:rPr>
              <a:t>e</a:t>
            </a:r>
            <a:r>
              <a:rPr sz="6000" spc="-4" baseline="1365" dirty="0">
                <a:latin typeface="Calibri"/>
                <a:cs typeface="Calibri"/>
              </a:rPr>
              <a:t>-</a:t>
            </a:r>
            <a:r>
              <a:rPr sz="6000" spc="0" baseline="1365" dirty="0">
                <a:latin typeface="Calibri"/>
                <a:cs typeface="Calibri"/>
              </a:rPr>
              <a:t>Boje</a:t>
            </a:r>
            <a:endParaRPr sz="4000" dirty="0">
              <a:latin typeface="Calibri"/>
              <a:cs typeface="Calibri"/>
            </a:endParaRPr>
          </a:p>
          <a:p>
            <a:pPr marL="2598039" indent="-1106678">
              <a:lnSpc>
                <a:spcPct val="100097"/>
              </a:lnSpc>
              <a:spcBef>
                <a:spcPts val="1594"/>
              </a:spcBef>
            </a:pPr>
            <a:r>
              <a:rPr sz="2200" spc="-9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c</a:t>
            </a:r>
            <a:r>
              <a:rPr sz="2200" spc="-29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tu</a:t>
            </a:r>
            <a:r>
              <a:rPr sz="2200" spc="-14" dirty="0">
                <a:latin typeface="Calibri"/>
                <a:cs typeface="Calibri"/>
              </a:rPr>
              <a:t>n</a:t>
            </a:r>
            <a:r>
              <a:rPr sz="2200" spc="-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:</a:t>
            </a:r>
            <a:r>
              <a:rPr sz="2200" spc="-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es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-69" dirty="0">
                <a:latin typeface="Calibri"/>
                <a:cs typeface="Calibri"/>
              </a:rPr>
              <a:t>k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4" dirty="0">
                <a:latin typeface="Calibri"/>
                <a:cs typeface="Calibri"/>
              </a:rPr>
              <a:t>m</a:t>
            </a:r>
            <a:r>
              <a:rPr sz="2200" spc="-14" dirty="0">
                <a:latin typeface="Calibri"/>
                <a:cs typeface="Calibri"/>
              </a:rPr>
              <a:t>m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v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-194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,</a:t>
            </a:r>
            <a:r>
              <a:rPr sz="2200" spc="-39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ass sich</a:t>
            </a:r>
            <a:r>
              <a:rPr sz="2200" spc="-29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u</a:t>
            </a:r>
            <a:r>
              <a:rPr sz="2200" spc="0" dirty="0">
                <a:latin typeface="Calibri"/>
                <a:cs typeface="Calibri"/>
              </a:rPr>
              <a:t>m</a:t>
            </a:r>
            <a:r>
              <a:rPr sz="2200" spc="-9" dirty="0">
                <a:latin typeface="Calibri"/>
                <a:cs typeface="Calibri"/>
              </a:rPr>
              <a:t> d</a:t>
            </a:r>
            <a:r>
              <a:rPr sz="2200" spc="0" dirty="0">
                <a:latin typeface="Calibri"/>
                <a:cs typeface="Calibri"/>
              </a:rPr>
              <a:t>ie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L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39" dirty="0">
                <a:latin typeface="Calibri"/>
                <a:cs typeface="Calibri"/>
              </a:rPr>
              <a:t>e</a:t>
            </a:r>
            <a:r>
              <a:rPr sz="2200" spc="-4" dirty="0">
                <a:latin typeface="Calibri"/>
                <a:cs typeface="Calibri"/>
              </a:rPr>
              <a:t>-</a:t>
            </a:r>
            <a:r>
              <a:rPr sz="2200" spc="0" dirty="0">
                <a:latin typeface="Calibri"/>
                <a:cs typeface="Calibri"/>
              </a:rPr>
              <a:t>B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je ei</a:t>
            </a:r>
            <a:r>
              <a:rPr sz="2200" spc="-4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g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ssen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9" dirty="0">
                <a:latin typeface="Calibri"/>
                <a:cs typeface="Calibri"/>
              </a:rPr>
              <a:t>P</a:t>
            </a:r>
            <a:r>
              <a:rPr sz="2200" spc="-4" dirty="0">
                <a:latin typeface="Calibri"/>
                <a:cs typeface="Calibri"/>
              </a:rPr>
              <a:t>u</a:t>
            </a:r>
            <a:r>
              <a:rPr sz="2200" spc="0" dirty="0">
                <a:latin typeface="Calibri"/>
                <a:cs typeface="Calibri"/>
              </a:rPr>
              <a:t>lk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f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14" dirty="0">
                <a:latin typeface="Calibri"/>
                <a:cs typeface="Calibri"/>
              </a:rPr>
              <a:t>m</a:t>
            </a:r>
            <a:r>
              <a:rPr sz="2200" spc="0" dirty="0">
                <a:latin typeface="Calibri"/>
                <a:cs typeface="Calibri"/>
              </a:rPr>
              <a:t>t.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In</a:t>
            </a:r>
            <a:r>
              <a:rPr sz="2200" spc="-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diesem </a:t>
            </a:r>
            <a:r>
              <a:rPr sz="2200" spc="-54" dirty="0">
                <a:latin typeface="Calibri"/>
                <a:cs typeface="Calibri"/>
              </a:rPr>
              <a:t>F</a:t>
            </a:r>
            <a:r>
              <a:rPr sz="2200" spc="0" dirty="0">
                <a:latin typeface="Calibri"/>
                <a:cs typeface="Calibri"/>
              </a:rPr>
              <a:t>all </a:t>
            </a:r>
            <a:r>
              <a:rPr sz="2200" spc="-44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n</a:t>
            </a:r>
            <a:r>
              <a:rPr sz="2200" spc="-2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es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v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0" dirty="0">
                <a:latin typeface="Calibri"/>
                <a:cs typeface="Calibri"/>
              </a:rPr>
              <a:t>V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eil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sei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,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9" dirty="0">
                <a:latin typeface="Calibri"/>
                <a:cs typeface="Calibri"/>
              </a:rPr>
              <a:t>P</a:t>
            </a:r>
            <a:r>
              <a:rPr sz="2200" spc="-9" dirty="0">
                <a:latin typeface="Calibri"/>
                <a:cs typeface="Calibri"/>
              </a:rPr>
              <a:t>u</a:t>
            </a:r>
            <a:r>
              <a:rPr sz="2200" spc="0" dirty="0">
                <a:latin typeface="Calibri"/>
                <a:cs typeface="Calibri"/>
              </a:rPr>
              <a:t>lk </a:t>
            </a:r>
            <a:r>
              <a:rPr sz="2200" spc="-14" dirty="0">
                <a:latin typeface="Calibri"/>
                <a:cs typeface="Calibri"/>
              </a:rPr>
              <a:t>w</a:t>
            </a:r>
            <a:r>
              <a:rPr sz="2200" spc="0" dirty="0">
                <a:latin typeface="Calibri"/>
                <a:cs typeface="Calibri"/>
              </a:rPr>
              <a:t>eit</a:t>
            </a:r>
            <a:r>
              <a:rPr sz="2200" spc="-44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ä</a:t>
            </a:r>
            <a:r>
              <a:rPr sz="2200" spc="-9" dirty="0">
                <a:latin typeface="Calibri"/>
                <a:cs typeface="Calibri"/>
              </a:rPr>
              <a:t>u</a:t>
            </a:r>
            <a:r>
              <a:rPr sz="2200" spc="9" dirty="0">
                <a:latin typeface="Calibri"/>
                <a:cs typeface="Calibri"/>
              </a:rPr>
              <a:t>m</a:t>
            </a:r>
            <a:r>
              <a:rPr sz="2200" spc="0" dirty="0">
                <a:latin typeface="Calibri"/>
                <a:cs typeface="Calibri"/>
              </a:rPr>
              <a:t>ig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</a:t>
            </a:r>
            <a:r>
              <a:rPr sz="2200" spc="-2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u</a:t>
            </a:r>
            <a:r>
              <a:rPr sz="2200" spc="-14" dirty="0">
                <a:latin typeface="Calibri"/>
                <a:cs typeface="Calibri"/>
              </a:rPr>
              <a:t>m</a:t>
            </a:r>
            <a:r>
              <a:rPr sz="2200" spc="-50" dirty="0">
                <a:latin typeface="Calibri"/>
                <a:cs typeface="Calibri"/>
              </a:rPr>
              <a:t>f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un</a:t>
            </a:r>
            <a:r>
              <a:rPr sz="2200" spc="0" dirty="0">
                <a:latin typeface="Calibri"/>
                <a:cs typeface="Calibri"/>
              </a:rPr>
              <a:t>d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nach</a:t>
            </a:r>
            <a:r>
              <a:rPr sz="2200" spc="-2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er R</a:t>
            </a:r>
            <a:r>
              <a:rPr sz="2200" spc="-9" dirty="0">
                <a:latin typeface="Calibri"/>
                <a:cs typeface="Calibri"/>
              </a:rPr>
              <a:t>undun</a:t>
            </a:r>
            <a:r>
              <a:rPr sz="2200" spc="0" dirty="0">
                <a:latin typeface="Calibri"/>
                <a:cs typeface="Calibri"/>
              </a:rPr>
              <a:t>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ic</a:t>
            </a:r>
            <a:r>
              <a:rPr sz="2200" spc="-3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leich</a:t>
            </a:r>
            <a:r>
              <a:rPr sz="2200" spc="-2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u</a:t>
            </a:r>
            <a:r>
              <a:rPr sz="2200" spc="0" dirty="0">
                <a:latin typeface="Calibri"/>
                <a:cs typeface="Calibri"/>
              </a:rPr>
              <a:t>f 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9" dirty="0">
                <a:latin typeface="Calibri"/>
                <a:cs typeface="Calibri"/>
              </a:rPr>
              <a:t>ö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e,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-9" dirty="0">
                <a:latin typeface="Calibri"/>
                <a:cs typeface="Calibri"/>
              </a:rPr>
              <a:t>nd</a:t>
            </a:r>
            <a:r>
              <a:rPr sz="2200" spc="0" dirty="0">
                <a:latin typeface="Calibri"/>
                <a:cs typeface="Calibri"/>
              </a:rPr>
              <a:t>ern eher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u</a:t>
            </a:r>
            <a:r>
              <a:rPr sz="2200" spc="0" dirty="0">
                <a:latin typeface="Calibri"/>
                <a:cs typeface="Calibri"/>
              </a:rPr>
              <a:t>f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Gesc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win</a:t>
            </a:r>
            <a:r>
              <a:rPr sz="2200" spc="-14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9" dirty="0">
                <a:latin typeface="Calibri"/>
                <a:cs typeface="Calibri"/>
              </a:rPr>
              <a:t>g</a:t>
            </a:r>
            <a:r>
              <a:rPr sz="2200" spc="-69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eit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-44" dirty="0">
                <a:latin typeface="Calibri"/>
                <a:cs typeface="Calibri"/>
              </a:rPr>
              <a:t>f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8466" y="5095748"/>
            <a:ext cx="3730660" cy="97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45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6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-4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ach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ene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im</a:t>
            </a:r>
            <a:r>
              <a:rPr sz="3300" spc="9" baseline="1241" dirty="0">
                <a:latin typeface="Calibri"/>
                <a:cs typeface="Calibri"/>
              </a:rPr>
              <a:t> L</a:t>
            </a:r>
            <a:r>
              <a:rPr sz="3300" spc="0" baseline="1241" dirty="0">
                <a:latin typeface="Calibri"/>
                <a:cs typeface="Calibri"/>
              </a:rPr>
              <a:t>ee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P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b</a:t>
            </a:r>
            <a:r>
              <a:rPr sz="3300" spc="-19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eien.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0933" y="2057400"/>
            <a:ext cx="26215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98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15568" y="2752344"/>
            <a:ext cx="1469136" cy="3075431"/>
          </a:xfrm>
          <a:custGeom>
            <a:avLst/>
            <a:gdLst/>
            <a:ahLst/>
            <a:cxnLst/>
            <a:rect l="l" t="t" r="r" b="b"/>
            <a:pathLst>
              <a:path w="1469136" h="3075431">
                <a:moveTo>
                  <a:pt x="0" y="1537715"/>
                </a:moveTo>
                <a:lnTo>
                  <a:pt x="2435" y="1663831"/>
                </a:lnTo>
                <a:lnTo>
                  <a:pt x="9615" y="1787139"/>
                </a:lnTo>
                <a:lnTo>
                  <a:pt x="21351" y="1907244"/>
                </a:lnTo>
                <a:lnTo>
                  <a:pt x="37453" y="2023750"/>
                </a:lnTo>
                <a:lnTo>
                  <a:pt x="57733" y="2136261"/>
                </a:lnTo>
                <a:lnTo>
                  <a:pt x="82001" y="2244381"/>
                </a:lnTo>
                <a:lnTo>
                  <a:pt x="110067" y="2347715"/>
                </a:lnTo>
                <a:lnTo>
                  <a:pt x="141744" y="2445867"/>
                </a:lnTo>
                <a:lnTo>
                  <a:pt x="176841" y="2538441"/>
                </a:lnTo>
                <a:lnTo>
                  <a:pt x="215169" y="2625042"/>
                </a:lnTo>
                <a:lnTo>
                  <a:pt x="256540" y="2705273"/>
                </a:lnTo>
                <a:lnTo>
                  <a:pt x="300764" y="2778739"/>
                </a:lnTo>
                <a:lnTo>
                  <a:pt x="347652" y="2845044"/>
                </a:lnTo>
                <a:lnTo>
                  <a:pt x="397014" y="2903793"/>
                </a:lnTo>
                <a:lnTo>
                  <a:pt x="448663" y="2954589"/>
                </a:lnTo>
                <a:lnTo>
                  <a:pt x="502407" y="2997037"/>
                </a:lnTo>
                <a:lnTo>
                  <a:pt x="558059" y="3030741"/>
                </a:lnTo>
                <a:lnTo>
                  <a:pt x="615430" y="3055305"/>
                </a:lnTo>
                <a:lnTo>
                  <a:pt x="674329" y="3070334"/>
                </a:lnTo>
                <a:lnTo>
                  <a:pt x="734568" y="3075431"/>
                </a:lnTo>
                <a:lnTo>
                  <a:pt x="794806" y="3070334"/>
                </a:lnTo>
                <a:lnTo>
                  <a:pt x="853705" y="3055305"/>
                </a:lnTo>
                <a:lnTo>
                  <a:pt x="911076" y="3030741"/>
                </a:lnTo>
                <a:lnTo>
                  <a:pt x="966728" y="2997037"/>
                </a:lnTo>
                <a:lnTo>
                  <a:pt x="1020472" y="2954589"/>
                </a:lnTo>
                <a:lnTo>
                  <a:pt x="1072121" y="2903793"/>
                </a:lnTo>
                <a:lnTo>
                  <a:pt x="1121483" y="2845044"/>
                </a:lnTo>
                <a:lnTo>
                  <a:pt x="1168371" y="2778739"/>
                </a:lnTo>
                <a:lnTo>
                  <a:pt x="1212595" y="2705273"/>
                </a:lnTo>
                <a:lnTo>
                  <a:pt x="1253966" y="2625042"/>
                </a:lnTo>
                <a:lnTo>
                  <a:pt x="1292294" y="2538441"/>
                </a:lnTo>
                <a:lnTo>
                  <a:pt x="1327391" y="2445867"/>
                </a:lnTo>
                <a:lnTo>
                  <a:pt x="1359068" y="2347715"/>
                </a:lnTo>
                <a:lnTo>
                  <a:pt x="1387134" y="2244381"/>
                </a:lnTo>
                <a:lnTo>
                  <a:pt x="1411402" y="2136261"/>
                </a:lnTo>
                <a:lnTo>
                  <a:pt x="1431682" y="2023750"/>
                </a:lnTo>
                <a:lnTo>
                  <a:pt x="1447784" y="1907244"/>
                </a:lnTo>
                <a:lnTo>
                  <a:pt x="1459520" y="1787139"/>
                </a:lnTo>
                <a:lnTo>
                  <a:pt x="1466700" y="1663831"/>
                </a:lnTo>
                <a:lnTo>
                  <a:pt x="1469136" y="1537715"/>
                </a:lnTo>
                <a:lnTo>
                  <a:pt x="1466700" y="1411600"/>
                </a:lnTo>
                <a:lnTo>
                  <a:pt x="1459520" y="1288292"/>
                </a:lnTo>
                <a:lnTo>
                  <a:pt x="1447784" y="1168187"/>
                </a:lnTo>
                <a:lnTo>
                  <a:pt x="1431682" y="1051681"/>
                </a:lnTo>
                <a:lnTo>
                  <a:pt x="1411402" y="939170"/>
                </a:lnTo>
                <a:lnTo>
                  <a:pt x="1387134" y="831050"/>
                </a:lnTo>
                <a:lnTo>
                  <a:pt x="1359068" y="727716"/>
                </a:lnTo>
                <a:lnTo>
                  <a:pt x="1327391" y="629564"/>
                </a:lnTo>
                <a:lnTo>
                  <a:pt x="1292294" y="536990"/>
                </a:lnTo>
                <a:lnTo>
                  <a:pt x="1253966" y="450389"/>
                </a:lnTo>
                <a:lnTo>
                  <a:pt x="1212595" y="370158"/>
                </a:lnTo>
                <a:lnTo>
                  <a:pt x="1168371" y="296692"/>
                </a:lnTo>
                <a:lnTo>
                  <a:pt x="1121483" y="230387"/>
                </a:lnTo>
                <a:lnTo>
                  <a:pt x="1072121" y="171638"/>
                </a:lnTo>
                <a:lnTo>
                  <a:pt x="1020472" y="120842"/>
                </a:lnTo>
                <a:lnTo>
                  <a:pt x="966728" y="78394"/>
                </a:lnTo>
                <a:lnTo>
                  <a:pt x="911076" y="44690"/>
                </a:lnTo>
                <a:lnTo>
                  <a:pt x="853705" y="20126"/>
                </a:lnTo>
                <a:lnTo>
                  <a:pt x="794806" y="5097"/>
                </a:lnTo>
                <a:lnTo>
                  <a:pt x="734568" y="0"/>
                </a:lnTo>
                <a:lnTo>
                  <a:pt x="674329" y="5097"/>
                </a:lnTo>
                <a:lnTo>
                  <a:pt x="615430" y="20126"/>
                </a:lnTo>
                <a:lnTo>
                  <a:pt x="558059" y="44690"/>
                </a:lnTo>
                <a:lnTo>
                  <a:pt x="502407" y="78394"/>
                </a:lnTo>
                <a:lnTo>
                  <a:pt x="448663" y="120842"/>
                </a:lnTo>
                <a:lnTo>
                  <a:pt x="397014" y="171638"/>
                </a:lnTo>
                <a:lnTo>
                  <a:pt x="347652" y="230387"/>
                </a:lnTo>
                <a:lnTo>
                  <a:pt x="300764" y="296692"/>
                </a:lnTo>
                <a:lnTo>
                  <a:pt x="256540" y="370158"/>
                </a:lnTo>
                <a:lnTo>
                  <a:pt x="215169" y="450389"/>
                </a:lnTo>
                <a:lnTo>
                  <a:pt x="176841" y="536990"/>
                </a:lnTo>
                <a:lnTo>
                  <a:pt x="141744" y="629564"/>
                </a:lnTo>
                <a:lnTo>
                  <a:pt x="110067" y="727716"/>
                </a:lnTo>
                <a:lnTo>
                  <a:pt x="82001" y="831050"/>
                </a:lnTo>
                <a:lnTo>
                  <a:pt x="57733" y="939170"/>
                </a:lnTo>
                <a:lnTo>
                  <a:pt x="37453" y="1051681"/>
                </a:lnTo>
                <a:lnTo>
                  <a:pt x="21351" y="1168187"/>
                </a:lnTo>
                <a:lnTo>
                  <a:pt x="9615" y="1288292"/>
                </a:lnTo>
                <a:lnTo>
                  <a:pt x="2435" y="1411600"/>
                </a:lnTo>
                <a:lnTo>
                  <a:pt x="0" y="1537715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448" y="1917191"/>
            <a:ext cx="1423415" cy="935736"/>
          </a:xfrm>
          <a:custGeom>
            <a:avLst/>
            <a:gdLst/>
            <a:ahLst/>
            <a:cxnLst/>
            <a:rect l="l" t="t" r="r" b="b"/>
            <a:pathLst>
              <a:path w="1423415" h="935736">
                <a:moveTo>
                  <a:pt x="0" y="467868"/>
                </a:moveTo>
                <a:lnTo>
                  <a:pt x="2359" y="506247"/>
                </a:lnTo>
                <a:lnTo>
                  <a:pt x="9315" y="543770"/>
                </a:lnTo>
                <a:lnTo>
                  <a:pt x="20684" y="580317"/>
                </a:lnTo>
                <a:lnTo>
                  <a:pt x="36283" y="615769"/>
                </a:lnTo>
                <a:lnTo>
                  <a:pt x="55929" y="650003"/>
                </a:lnTo>
                <a:lnTo>
                  <a:pt x="79439" y="682901"/>
                </a:lnTo>
                <a:lnTo>
                  <a:pt x="106630" y="714342"/>
                </a:lnTo>
                <a:lnTo>
                  <a:pt x="137318" y="744205"/>
                </a:lnTo>
                <a:lnTo>
                  <a:pt x="171320" y="772371"/>
                </a:lnTo>
                <a:lnTo>
                  <a:pt x="208454" y="798718"/>
                </a:lnTo>
                <a:lnTo>
                  <a:pt x="248536" y="823128"/>
                </a:lnTo>
                <a:lnTo>
                  <a:pt x="291382" y="845478"/>
                </a:lnTo>
                <a:lnTo>
                  <a:pt x="336810" y="865650"/>
                </a:lnTo>
                <a:lnTo>
                  <a:pt x="384637" y="883522"/>
                </a:lnTo>
                <a:lnTo>
                  <a:pt x="434679" y="898975"/>
                </a:lnTo>
                <a:lnTo>
                  <a:pt x="486753" y="911888"/>
                </a:lnTo>
                <a:lnTo>
                  <a:pt x="540676" y="922141"/>
                </a:lnTo>
                <a:lnTo>
                  <a:pt x="596265" y="929613"/>
                </a:lnTo>
                <a:lnTo>
                  <a:pt x="653336" y="934185"/>
                </a:lnTo>
                <a:lnTo>
                  <a:pt x="711708" y="935736"/>
                </a:lnTo>
                <a:lnTo>
                  <a:pt x="770079" y="934185"/>
                </a:lnTo>
                <a:lnTo>
                  <a:pt x="827150" y="929613"/>
                </a:lnTo>
                <a:lnTo>
                  <a:pt x="882739" y="922141"/>
                </a:lnTo>
                <a:lnTo>
                  <a:pt x="936662" y="911888"/>
                </a:lnTo>
                <a:lnTo>
                  <a:pt x="988736" y="898975"/>
                </a:lnTo>
                <a:lnTo>
                  <a:pt x="1038778" y="883522"/>
                </a:lnTo>
                <a:lnTo>
                  <a:pt x="1086605" y="865650"/>
                </a:lnTo>
                <a:lnTo>
                  <a:pt x="1132033" y="845478"/>
                </a:lnTo>
                <a:lnTo>
                  <a:pt x="1174879" y="823128"/>
                </a:lnTo>
                <a:lnTo>
                  <a:pt x="1214961" y="798718"/>
                </a:lnTo>
                <a:lnTo>
                  <a:pt x="1252095" y="772371"/>
                </a:lnTo>
                <a:lnTo>
                  <a:pt x="1286097" y="744205"/>
                </a:lnTo>
                <a:lnTo>
                  <a:pt x="1316785" y="714342"/>
                </a:lnTo>
                <a:lnTo>
                  <a:pt x="1343976" y="682901"/>
                </a:lnTo>
                <a:lnTo>
                  <a:pt x="1367486" y="650003"/>
                </a:lnTo>
                <a:lnTo>
                  <a:pt x="1387132" y="615769"/>
                </a:lnTo>
                <a:lnTo>
                  <a:pt x="1402731" y="580317"/>
                </a:lnTo>
                <a:lnTo>
                  <a:pt x="1414100" y="543770"/>
                </a:lnTo>
                <a:lnTo>
                  <a:pt x="1421056" y="506247"/>
                </a:lnTo>
                <a:lnTo>
                  <a:pt x="1423415" y="467868"/>
                </a:lnTo>
                <a:lnTo>
                  <a:pt x="1421056" y="429488"/>
                </a:lnTo>
                <a:lnTo>
                  <a:pt x="1414100" y="391965"/>
                </a:lnTo>
                <a:lnTo>
                  <a:pt x="1402731" y="355418"/>
                </a:lnTo>
                <a:lnTo>
                  <a:pt x="1387132" y="319966"/>
                </a:lnTo>
                <a:lnTo>
                  <a:pt x="1367486" y="285732"/>
                </a:lnTo>
                <a:lnTo>
                  <a:pt x="1343976" y="252834"/>
                </a:lnTo>
                <a:lnTo>
                  <a:pt x="1316785" y="221393"/>
                </a:lnTo>
                <a:lnTo>
                  <a:pt x="1286097" y="191530"/>
                </a:lnTo>
                <a:lnTo>
                  <a:pt x="1252095" y="163364"/>
                </a:lnTo>
                <a:lnTo>
                  <a:pt x="1214961" y="137017"/>
                </a:lnTo>
                <a:lnTo>
                  <a:pt x="1174879" y="112607"/>
                </a:lnTo>
                <a:lnTo>
                  <a:pt x="1132033" y="90257"/>
                </a:lnTo>
                <a:lnTo>
                  <a:pt x="1086605" y="70085"/>
                </a:lnTo>
                <a:lnTo>
                  <a:pt x="1038778" y="52213"/>
                </a:lnTo>
                <a:lnTo>
                  <a:pt x="988736" y="36760"/>
                </a:lnTo>
                <a:lnTo>
                  <a:pt x="936662" y="23847"/>
                </a:lnTo>
                <a:lnTo>
                  <a:pt x="882739" y="13594"/>
                </a:lnTo>
                <a:lnTo>
                  <a:pt x="827150" y="6122"/>
                </a:lnTo>
                <a:lnTo>
                  <a:pt x="770079" y="1550"/>
                </a:lnTo>
                <a:lnTo>
                  <a:pt x="711708" y="0"/>
                </a:lnTo>
                <a:lnTo>
                  <a:pt x="653336" y="1550"/>
                </a:lnTo>
                <a:lnTo>
                  <a:pt x="596265" y="6122"/>
                </a:lnTo>
                <a:lnTo>
                  <a:pt x="540676" y="13594"/>
                </a:lnTo>
                <a:lnTo>
                  <a:pt x="486753" y="23847"/>
                </a:lnTo>
                <a:lnTo>
                  <a:pt x="434679" y="36760"/>
                </a:lnTo>
                <a:lnTo>
                  <a:pt x="384637" y="52213"/>
                </a:lnTo>
                <a:lnTo>
                  <a:pt x="336810" y="70085"/>
                </a:lnTo>
                <a:lnTo>
                  <a:pt x="291382" y="90257"/>
                </a:lnTo>
                <a:lnTo>
                  <a:pt x="248536" y="112607"/>
                </a:lnTo>
                <a:lnTo>
                  <a:pt x="208454" y="137017"/>
                </a:lnTo>
                <a:lnTo>
                  <a:pt x="171320" y="163364"/>
                </a:lnTo>
                <a:lnTo>
                  <a:pt x="137318" y="191530"/>
                </a:lnTo>
                <a:lnTo>
                  <a:pt x="106630" y="221393"/>
                </a:lnTo>
                <a:lnTo>
                  <a:pt x="79439" y="252834"/>
                </a:lnTo>
                <a:lnTo>
                  <a:pt x="55929" y="285732"/>
                </a:lnTo>
                <a:lnTo>
                  <a:pt x="36283" y="319966"/>
                </a:lnTo>
                <a:lnTo>
                  <a:pt x="20684" y="355418"/>
                </a:lnTo>
                <a:lnTo>
                  <a:pt x="9315" y="391965"/>
                </a:lnTo>
                <a:lnTo>
                  <a:pt x="2359" y="429488"/>
                </a:lnTo>
                <a:lnTo>
                  <a:pt x="0" y="467868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2495" y="185318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6776" y="5849112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3680" y="1792224"/>
            <a:ext cx="1102476" cy="4386072"/>
          </a:xfrm>
          <a:custGeom>
            <a:avLst/>
            <a:gdLst/>
            <a:ahLst/>
            <a:cxnLst/>
            <a:rect l="l" t="t" r="r" b="b"/>
            <a:pathLst>
              <a:path w="1102476" h="4386072">
                <a:moveTo>
                  <a:pt x="363608" y="0"/>
                </a:moveTo>
                <a:lnTo>
                  <a:pt x="296178" y="16438"/>
                </a:lnTo>
                <a:lnTo>
                  <a:pt x="230842" y="35706"/>
                </a:lnTo>
                <a:lnTo>
                  <a:pt x="169693" y="60627"/>
                </a:lnTo>
                <a:lnTo>
                  <a:pt x="114823" y="94022"/>
                </a:lnTo>
                <a:lnTo>
                  <a:pt x="68327" y="138715"/>
                </a:lnTo>
                <a:lnTo>
                  <a:pt x="32295" y="197528"/>
                </a:lnTo>
                <a:lnTo>
                  <a:pt x="8822" y="273283"/>
                </a:lnTo>
                <a:lnTo>
                  <a:pt x="2449" y="318396"/>
                </a:lnTo>
                <a:lnTo>
                  <a:pt x="0" y="368803"/>
                </a:lnTo>
                <a:lnTo>
                  <a:pt x="1736" y="424857"/>
                </a:lnTo>
                <a:lnTo>
                  <a:pt x="7921" y="486911"/>
                </a:lnTo>
                <a:lnTo>
                  <a:pt x="18814" y="555316"/>
                </a:lnTo>
                <a:lnTo>
                  <a:pt x="34678" y="630427"/>
                </a:lnTo>
                <a:lnTo>
                  <a:pt x="58754" y="715466"/>
                </a:lnTo>
                <a:lnTo>
                  <a:pt x="93249" y="812589"/>
                </a:lnTo>
                <a:lnTo>
                  <a:pt x="136939" y="920494"/>
                </a:lnTo>
                <a:lnTo>
                  <a:pt x="188601" y="1037880"/>
                </a:lnTo>
                <a:lnTo>
                  <a:pt x="247012" y="1163445"/>
                </a:lnTo>
                <a:lnTo>
                  <a:pt x="310949" y="1295886"/>
                </a:lnTo>
                <a:lnTo>
                  <a:pt x="379189" y="1433901"/>
                </a:lnTo>
                <a:lnTo>
                  <a:pt x="450509" y="1576189"/>
                </a:lnTo>
                <a:lnTo>
                  <a:pt x="523685" y="1721448"/>
                </a:lnTo>
                <a:lnTo>
                  <a:pt x="597494" y="1868376"/>
                </a:lnTo>
                <a:lnTo>
                  <a:pt x="670714" y="2015670"/>
                </a:lnTo>
                <a:lnTo>
                  <a:pt x="742122" y="2162029"/>
                </a:lnTo>
                <a:lnTo>
                  <a:pt x="810493" y="2306151"/>
                </a:lnTo>
                <a:lnTo>
                  <a:pt x="874606" y="2446734"/>
                </a:lnTo>
                <a:lnTo>
                  <a:pt x="933237" y="2582475"/>
                </a:lnTo>
                <a:lnTo>
                  <a:pt x="985162" y="2712073"/>
                </a:lnTo>
                <a:lnTo>
                  <a:pt x="1029160" y="2834226"/>
                </a:lnTo>
                <a:lnTo>
                  <a:pt x="1064006" y="2947633"/>
                </a:lnTo>
                <a:lnTo>
                  <a:pt x="1088477" y="3050990"/>
                </a:lnTo>
                <a:lnTo>
                  <a:pt x="1101351" y="3142996"/>
                </a:lnTo>
                <a:lnTo>
                  <a:pt x="1102476" y="3225753"/>
                </a:lnTo>
                <a:lnTo>
                  <a:pt x="1093192" y="3302441"/>
                </a:lnTo>
                <a:lnTo>
                  <a:pt x="1074513" y="3373430"/>
                </a:lnTo>
                <a:lnTo>
                  <a:pt x="1047451" y="3439088"/>
                </a:lnTo>
                <a:lnTo>
                  <a:pt x="1013021" y="3499787"/>
                </a:lnTo>
                <a:lnTo>
                  <a:pt x="972234" y="3555895"/>
                </a:lnTo>
                <a:lnTo>
                  <a:pt x="926106" y="3607782"/>
                </a:lnTo>
                <a:lnTo>
                  <a:pt x="875649" y="3655817"/>
                </a:lnTo>
                <a:lnTo>
                  <a:pt x="821876" y="3700372"/>
                </a:lnTo>
                <a:lnTo>
                  <a:pt x="765801" y="3741815"/>
                </a:lnTo>
                <a:lnTo>
                  <a:pt x="708438" y="3780516"/>
                </a:lnTo>
                <a:lnTo>
                  <a:pt x="650799" y="3816844"/>
                </a:lnTo>
                <a:lnTo>
                  <a:pt x="593898" y="3851170"/>
                </a:lnTo>
                <a:lnTo>
                  <a:pt x="538748" y="3883864"/>
                </a:lnTo>
                <a:lnTo>
                  <a:pt x="486363" y="3915294"/>
                </a:lnTo>
                <a:lnTo>
                  <a:pt x="437757" y="3945831"/>
                </a:lnTo>
                <a:lnTo>
                  <a:pt x="393941" y="3975844"/>
                </a:lnTo>
                <a:lnTo>
                  <a:pt x="355931" y="4005703"/>
                </a:lnTo>
                <a:lnTo>
                  <a:pt x="324739" y="4035778"/>
                </a:lnTo>
                <a:lnTo>
                  <a:pt x="301378" y="4066438"/>
                </a:lnTo>
                <a:lnTo>
                  <a:pt x="283812" y="4096401"/>
                </a:lnTo>
                <a:lnTo>
                  <a:pt x="269222" y="4124213"/>
                </a:lnTo>
                <a:lnTo>
                  <a:pt x="257453" y="4149987"/>
                </a:lnTo>
                <a:lnTo>
                  <a:pt x="248347" y="4173836"/>
                </a:lnTo>
                <a:lnTo>
                  <a:pt x="241748" y="4195875"/>
                </a:lnTo>
                <a:lnTo>
                  <a:pt x="237498" y="4216214"/>
                </a:lnTo>
                <a:lnTo>
                  <a:pt x="235442" y="4234969"/>
                </a:lnTo>
                <a:lnTo>
                  <a:pt x="235421" y="4252253"/>
                </a:lnTo>
                <a:lnTo>
                  <a:pt x="237281" y="4268178"/>
                </a:lnTo>
                <a:lnTo>
                  <a:pt x="246010" y="4296404"/>
                </a:lnTo>
                <a:lnTo>
                  <a:pt x="260377" y="4320556"/>
                </a:lnTo>
                <a:lnTo>
                  <a:pt x="279125" y="4341538"/>
                </a:lnTo>
                <a:lnTo>
                  <a:pt x="301002" y="4360257"/>
                </a:lnTo>
                <a:lnTo>
                  <a:pt x="324752" y="4377617"/>
                </a:lnTo>
                <a:lnTo>
                  <a:pt x="336938" y="4386072"/>
                </a:lnTo>
              </a:path>
            </a:pathLst>
          </a:custGeom>
          <a:ln w="18287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6801" y="950366"/>
            <a:ext cx="1643468" cy="1187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spc="4" baseline="3103" dirty="0">
                <a:latin typeface="Calibri"/>
                <a:cs typeface="Calibri"/>
              </a:rPr>
              <a:t>3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r>
              <a:rPr lang="de-CH" sz="6600" baseline="3103" dirty="0">
                <a:latin typeface="Calibri"/>
                <a:cs typeface="Calibri"/>
              </a:rPr>
              <a:t>5</a:t>
            </a:r>
            <a:r>
              <a:rPr sz="6600" spc="0" baseline="3103" dirty="0">
                <a:latin typeface="Calibri"/>
                <a:cs typeface="Calibri"/>
              </a:rPr>
              <a:t> Die</a:t>
            </a:r>
            <a:endParaRPr sz="4400" dirty="0">
              <a:latin typeface="Calibri"/>
              <a:cs typeface="Calibri"/>
            </a:endParaRPr>
          </a:p>
          <a:p>
            <a:pPr marL="420220" marR="813942" algn="ctr">
              <a:lnSpc>
                <a:spcPct val="101725"/>
              </a:lnSpc>
              <a:spcBef>
                <a:spcPts val="2280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9356" y="950366"/>
            <a:ext cx="1578872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54" baseline="3103" dirty="0">
                <a:latin typeface="Calibri"/>
                <a:cs typeface="Calibri"/>
              </a:rPr>
              <a:t>z</a:t>
            </a:r>
            <a:r>
              <a:rPr sz="6600" spc="-44" baseline="3103" dirty="0">
                <a:latin typeface="Calibri"/>
                <a:cs typeface="Calibri"/>
              </a:rPr>
              <a:t>w</a:t>
            </a:r>
            <a:r>
              <a:rPr sz="6600" spc="0" baseline="3103" dirty="0">
                <a:latin typeface="Calibri"/>
                <a:cs typeface="Calibri"/>
              </a:rPr>
              <a:t>ei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9397" y="950366"/>
            <a:ext cx="362091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189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o</a:t>
            </a:r>
            <a:r>
              <a:rPr sz="6600" spc="34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wind</a:t>
            </a:r>
            <a:r>
              <a:rPr sz="6600" spc="-44" baseline="3103" dirty="0">
                <a:latin typeface="Calibri"/>
                <a:cs typeface="Calibri"/>
              </a:rPr>
              <a:t>s</a:t>
            </a:r>
            <a:r>
              <a:rPr sz="6600" spc="0" baseline="3103" dirty="0">
                <a:latin typeface="Calibri"/>
                <a:cs typeface="Calibri"/>
              </a:rPr>
              <a:t>t</a:t>
            </a:r>
            <a:r>
              <a:rPr sz="6600" spc="-50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9" baseline="3103" dirty="0">
                <a:latin typeface="Calibri"/>
                <a:cs typeface="Calibri"/>
              </a:rPr>
              <a:t>c</a:t>
            </a:r>
            <a:r>
              <a:rPr sz="6600" spc="-150" baseline="3103" dirty="0">
                <a:latin typeface="Calibri"/>
                <a:cs typeface="Calibri"/>
              </a:rPr>
              <a:t>k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8254" y="2432202"/>
            <a:ext cx="3354714" cy="2989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5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ie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34" baseline="2482" dirty="0">
                <a:latin typeface="Calibri"/>
                <a:cs typeface="Calibri"/>
              </a:rPr>
              <a:t>z</a:t>
            </a:r>
            <a:r>
              <a:rPr sz="3300" spc="-1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-100" baseline="2482" dirty="0">
                <a:latin typeface="Calibri"/>
                <a:cs typeface="Calibri"/>
              </a:rPr>
              <a:t>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1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wi</a:t>
            </a:r>
            <a:r>
              <a:rPr sz="3300" spc="-9" baseline="2482" dirty="0">
                <a:latin typeface="Calibri"/>
                <a:cs typeface="Calibri"/>
              </a:rPr>
              <a:t>nd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ec</a:t>
            </a:r>
            <a:r>
              <a:rPr sz="3300" spc="-6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  <a:spcBef>
                <a:spcPts val="14"/>
              </a:spcBef>
            </a:pP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-29" baseline="1241" dirty="0">
                <a:latin typeface="Calibri"/>
                <a:cs typeface="Calibri"/>
              </a:rPr>
              <a:t>n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schei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-19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164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aktik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m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100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win</a:t>
            </a:r>
            <a:r>
              <a:rPr sz="3300" spc="-14" baseline="1241" dirty="0">
                <a:latin typeface="Calibri"/>
                <a:cs typeface="Calibri"/>
              </a:rPr>
              <a:t>d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5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e.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M</a:t>
            </a:r>
            <a:r>
              <a:rPr sz="3300" spc="9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9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ens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as </a:t>
            </a:r>
            <a:r>
              <a:rPr sz="3300" spc="-29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eld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19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as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in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die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ä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-19" baseline="1241" dirty="0">
                <a:latin typeface="Calibri"/>
                <a:cs typeface="Calibri"/>
              </a:rPr>
              <a:t>e</a:t>
            </a:r>
            <a:r>
              <a:rPr sz="3300" spc="-54" baseline="1241" dirty="0">
                <a:latin typeface="Calibri"/>
                <a:cs typeface="Calibri"/>
              </a:rPr>
              <a:t>z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9" baseline="1241" dirty="0">
                <a:latin typeface="Calibri"/>
                <a:cs typeface="Calibri"/>
              </a:rPr>
              <a:t>ah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lem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an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den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3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ehr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so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iel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-125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6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eh</a:t>
            </a:r>
            <a:r>
              <a:rPr sz="3300" spc="-2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324" y="588289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81" y="1333242"/>
            <a:ext cx="262151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1000" y="1676400"/>
            <a:ext cx="830580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4800" spc="-339" baseline="3103" dirty="0">
                <a:latin typeface="Calibri"/>
                <a:cs typeface="Calibri"/>
              </a:rPr>
              <a:t>Welches</a:t>
            </a:r>
            <a:r>
              <a:rPr lang="de-CH" sz="4800" spc="-339" dirty="0">
                <a:latin typeface="Calibri"/>
                <a:cs typeface="Calibri"/>
              </a:rPr>
              <a:t> </a:t>
            </a:r>
            <a:r>
              <a:rPr lang="de-CH" sz="4800" baseline="3103" dirty="0">
                <a:latin typeface="Calibri"/>
                <a:cs typeface="Calibri"/>
              </a:rPr>
              <a:t>sind die Erfolgsfaktoren bei einer</a:t>
            </a:r>
            <a:r>
              <a:rPr lang="de-CH" sz="4800" dirty="0">
                <a:latin typeface="Calibri"/>
                <a:cs typeface="Calibri"/>
              </a:rPr>
              <a:t> </a:t>
            </a:r>
            <a:r>
              <a:rPr lang="de-CH" sz="4800" baseline="3103" dirty="0">
                <a:latin typeface="Calibri"/>
                <a:cs typeface="Calibri"/>
              </a:rPr>
              <a:t>Regatta?</a:t>
            </a:r>
            <a:r>
              <a:rPr lang="de-CH" sz="4800" dirty="0"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675" y="3429000"/>
            <a:ext cx="5029200" cy="141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sz="4800" spc="0" baseline="2730" dirty="0" err="1">
                <a:latin typeface="Calibri"/>
                <a:cs typeface="Calibri"/>
              </a:rPr>
              <a:t>Boots</a:t>
            </a:r>
            <a:r>
              <a:rPr sz="4800" spc="-14" baseline="2730" dirty="0" err="1">
                <a:latin typeface="Calibri"/>
                <a:cs typeface="Calibri"/>
              </a:rPr>
              <a:t>g</a:t>
            </a:r>
            <a:r>
              <a:rPr sz="4800" spc="0" baseline="2730" dirty="0" err="1">
                <a:latin typeface="Calibri"/>
                <a:cs typeface="Calibri"/>
              </a:rPr>
              <a:t>esc</a:t>
            </a:r>
            <a:r>
              <a:rPr sz="4800" spc="-19" baseline="2730" dirty="0" err="1">
                <a:latin typeface="Calibri"/>
                <a:cs typeface="Calibri"/>
              </a:rPr>
              <a:t>h</a:t>
            </a:r>
            <a:r>
              <a:rPr sz="4800" spc="-9" baseline="2730" dirty="0" err="1">
                <a:latin typeface="Calibri"/>
                <a:cs typeface="Calibri"/>
              </a:rPr>
              <a:t>w</a:t>
            </a:r>
            <a:r>
              <a:rPr sz="4800" spc="0" baseline="2730" dirty="0" err="1">
                <a:latin typeface="Calibri"/>
                <a:cs typeface="Calibri"/>
              </a:rPr>
              <a:t>i</a:t>
            </a:r>
            <a:r>
              <a:rPr sz="4800" spc="9" baseline="2730" dirty="0" err="1">
                <a:latin typeface="Calibri"/>
                <a:cs typeface="Calibri"/>
              </a:rPr>
              <a:t>n</a:t>
            </a:r>
            <a:r>
              <a:rPr sz="4800" spc="0" baseline="2730" dirty="0" err="1">
                <a:latin typeface="Calibri"/>
                <a:cs typeface="Calibri"/>
              </a:rPr>
              <a:t>d</a:t>
            </a:r>
            <a:r>
              <a:rPr sz="4800" spc="9" baseline="2730" dirty="0" err="1">
                <a:latin typeface="Calibri"/>
                <a:cs typeface="Calibri"/>
              </a:rPr>
              <a:t>i</a:t>
            </a:r>
            <a:r>
              <a:rPr sz="4800" spc="0" baseline="2730" dirty="0" err="1">
                <a:latin typeface="Calibri"/>
                <a:cs typeface="Calibri"/>
              </a:rPr>
              <a:t>g</a:t>
            </a:r>
            <a:r>
              <a:rPr sz="4800" spc="-89" baseline="2730" dirty="0" err="1">
                <a:latin typeface="Calibri"/>
                <a:cs typeface="Calibri"/>
              </a:rPr>
              <a:t>k</a:t>
            </a:r>
            <a:r>
              <a:rPr sz="4800" spc="0" baseline="2730" dirty="0" err="1">
                <a:latin typeface="Calibri"/>
                <a:cs typeface="Calibri"/>
              </a:rPr>
              <a:t>eit</a:t>
            </a:r>
            <a:endParaRPr lang="de-CH" sz="4800" spc="0" baseline="2730" dirty="0">
              <a:latin typeface="Calibri"/>
              <a:cs typeface="Calibri"/>
            </a:endParaRP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baseline="2730" dirty="0">
                <a:latin typeface="Calibri"/>
                <a:cs typeface="Calibri"/>
              </a:rPr>
              <a:t>Strategie</a:t>
            </a: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spc="0" baseline="2730" dirty="0">
                <a:latin typeface="Calibri"/>
                <a:cs typeface="Calibri"/>
              </a:rPr>
              <a:t>Taktik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31875" y="2723404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Material/Trimm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31875" y="3318630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Handling</a:t>
            </a:r>
            <a:endParaRPr lang="en-US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5970189" y="3913856"/>
            <a:ext cx="176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Athletik</a:t>
            </a:r>
            <a:endParaRPr lang="en-US" sz="3200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5017475" y="3124200"/>
            <a:ext cx="830580" cy="486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 flipV="1">
            <a:off x="5032715" y="3607527"/>
            <a:ext cx="815340" cy="34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032715" y="3607527"/>
            <a:ext cx="815340" cy="527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403156" y="5114547"/>
            <a:ext cx="43444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FF0000"/>
                </a:solidFill>
              </a:rPr>
              <a:t>Wie verbessere ich was?</a:t>
            </a:r>
          </a:p>
          <a:p>
            <a:r>
              <a:rPr lang="de-CH" sz="3200" b="1" dirty="0">
                <a:solidFill>
                  <a:srgbClr val="FF0000"/>
                </a:solidFill>
              </a:rPr>
              <a:t>Wann trainiere ich was?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115568" y="2240279"/>
            <a:ext cx="3505200" cy="394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90343" y="2239010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8895" y="3288817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019" y="4032504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652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3835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877" y="4103751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9771" y="5413578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43" y="6153023"/>
            <a:ext cx="1757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de-CH" sz="2700" baseline="3034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69363" y="3490103"/>
            <a:ext cx="35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2. Erster Raumschenkel</a:t>
            </a:r>
            <a:endParaRPr lang="en-US" sz="2800" dirty="0"/>
          </a:p>
        </p:txBody>
      </p:sp>
      <p:sp>
        <p:nvSpPr>
          <p:cNvPr id="20" name="Textfeld 19"/>
          <p:cNvSpPr txBox="1"/>
          <p:nvPr/>
        </p:nvSpPr>
        <p:spPr>
          <a:xfrm>
            <a:off x="5236573" y="1876964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4 Gruppen:</a:t>
            </a:r>
            <a:endParaRPr lang="en-US" sz="2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525087" y="2756684"/>
            <a:ext cx="8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Start</a:t>
            </a:r>
            <a:endParaRPr lang="en-US" sz="2800" dirty="0"/>
          </a:p>
        </p:txBody>
      </p:sp>
      <p:sp>
        <p:nvSpPr>
          <p:cNvPr id="23" name="Textfeld 22"/>
          <p:cNvSpPr txBox="1"/>
          <p:nvPr/>
        </p:nvSpPr>
        <p:spPr>
          <a:xfrm>
            <a:off x="5167809" y="3154359"/>
            <a:ext cx="215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1. Erste Kreuz</a:t>
            </a:r>
            <a:endParaRPr lang="en-US" sz="2800" dirty="0"/>
          </a:p>
        </p:txBody>
      </p:sp>
      <p:sp>
        <p:nvSpPr>
          <p:cNvPr id="25" name="Textfeld 24"/>
          <p:cNvSpPr txBox="1"/>
          <p:nvPr/>
        </p:nvSpPr>
        <p:spPr>
          <a:xfrm>
            <a:off x="5174551" y="3849034"/>
            <a:ext cx="360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3. Erste Vorwindstrecke</a:t>
            </a:r>
            <a:endParaRPr lang="en-US" sz="2800" dirty="0"/>
          </a:p>
        </p:txBody>
      </p:sp>
      <p:sp>
        <p:nvSpPr>
          <p:cNvPr id="26" name="Textfeld 25"/>
          <p:cNvSpPr txBox="1"/>
          <p:nvPr/>
        </p:nvSpPr>
        <p:spPr>
          <a:xfrm>
            <a:off x="5186390" y="4203777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4. Zweite Kreuz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167809" y="4583470"/>
            <a:ext cx="3850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3. Zweite Vorwindstrecke</a:t>
            </a:r>
            <a:endParaRPr lang="en-US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5169363" y="4938213"/>
            <a:ext cx="382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2. Zweiter Raumschenkel</a:t>
            </a:r>
            <a:endParaRPr lang="en-US" sz="2800" dirty="0"/>
          </a:p>
        </p:txBody>
      </p:sp>
      <p:sp>
        <p:nvSpPr>
          <p:cNvPr id="29" name="Textfeld 28"/>
          <p:cNvSpPr txBox="1"/>
          <p:nvPr/>
        </p:nvSpPr>
        <p:spPr>
          <a:xfrm>
            <a:off x="5163644" y="5317906"/>
            <a:ext cx="184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4. Zielkreuz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bject 15"/>
          <p:cNvSpPr txBox="1"/>
          <p:nvPr/>
        </p:nvSpPr>
        <p:spPr>
          <a:xfrm>
            <a:off x="3119818" y="946224"/>
            <a:ext cx="300189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="1" baseline="3103" dirty="0">
                <a:latin typeface="Calibri"/>
                <a:cs typeface="Calibri"/>
              </a:rPr>
              <a:t>Uns</a:t>
            </a:r>
            <a:r>
              <a:rPr sz="6600" b="1" spc="0" baseline="3103" dirty="0" err="1">
                <a:latin typeface="Calibri"/>
                <a:cs typeface="Calibri"/>
              </a:rPr>
              <a:t>er</a:t>
            </a:r>
            <a:r>
              <a:rPr lang="de-CH" sz="6600" b="1" spc="0" baseline="3103" dirty="0">
                <a:latin typeface="Calibri"/>
                <a:cs typeface="Calibri"/>
              </a:rPr>
              <a:t> Lauf:</a:t>
            </a:r>
            <a:endParaRPr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1670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3142488" y="2386584"/>
            <a:ext cx="1581912" cy="3474719"/>
          </a:xfrm>
          <a:custGeom>
            <a:avLst/>
            <a:gdLst/>
            <a:ahLst/>
            <a:cxnLst/>
            <a:rect l="l" t="t" r="r" b="b"/>
            <a:pathLst>
              <a:path w="1581912" h="3474719">
                <a:moveTo>
                  <a:pt x="0" y="1737359"/>
                </a:moveTo>
                <a:lnTo>
                  <a:pt x="2621" y="1879846"/>
                </a:lnTo>
                <a:lnTo>
                  <a:pt x="10351" y="2019160"/>
                </a:lnTo>
                <a:lnTo>
                  <a:pt x="22984" y="2154857"/>
                </a:lnTo>
                <a:lnTo>
                  <a:pt x="40318" y="2286487"/>
                </a:lnTo>
                <a:lnTo>
                  <a:pt x="62150" y="2413605"/>
                </a:lnTo>
                <a:lnTo>
                  <a:pt x="88276" y="2535762"/>
                </a:lnTo>
                <a:lnTo>
                  <a:pt x="118492" y="2652512"/>
                </a:lnTo>
                <a:lnTo>
                  <a:pt x="152595" y="2763408"/>
                </a:lnTo>
                <a:lnTo>
                  <a:pt x="190381" y="2868002"/>
                </a:lnTo>
                <a:lnTo>
                  <a:pt x="231647" y="2965846"/>
                </a:lnTo>
                <a:lnTo>
                  <a:pt x="276191" y="3056495"/>
                </a:lnTo>
                <a:lnTo>
                  <a:pt x="323807" y="3139500"/>
                </a:lnTo>
                <a:lnTo>
                  <a:pt x="374293" y="3214415"/>
                </a:lnTo>
                <a:lnTo>
                  <a:pt x="427445" y="3280792"/>
                </a:lnTo>
                <a:lnTo>
                  <a:pt x="483060" y="3338185"/>
                </a:lnTo>
                <a:lnTo>
                  <a:pt x="540934" y="3386145"/>
                </a:lnTo>
                <a:lnTo>
                  <a:pt x="600864" y="3424225"/>
                </a:lnTo>
                <a:lnTo>
                  <a:pt x="662647" y="3451980"/>
                </a:lnTo>
                <a:lnTo>
                  <a:pt x="726078" y="3468960"/>
                </a:lnTo>
                <a:lnTo>
                  <a:pt x="790956" y="3474719"/>
                </a:lnTo>
                <a:lnTo>
                  <a:pt x="855833" y="3468960"/>
                </a:lnTo>
                <a:lnTo>
                  <a:pt x="919264" y="3451980"/>
                </a:lnTo>
                <a:lnTo>
                  <a:pt x="981047" y="3424225"/>
                </a:lnTo>
                <a:lnTo>
                  <a:pt x="1040977" y="3386145"/>
                </a:lnTo>
                <a:lnTo>
                  <a:pt x="1098851" y="3338185"/>
                </a:lnTo>
                <a:lnTo>
                  <a:pt x="1154466" y="3280792"/>
                </a:lnTo>
                <a:lnTo>
                  <a:pt x="1207618" y="3214415"/>
                </a:lnTo>
                <a:lnTo>
                  <a:pt x="1258104" y="3139500"/>
                </a:lnTo>
                <a:lnTo>
                  <a:pt x="1305720" y="3056495"/>
                </a:lnTo>
                <a:lnTo>
                  <a:pt x="1350263" y="2965846"/>
                </a:lnTo>
                <a:lnTo>
                  <a:pt x="1391530" y="2868002"/>
                </a:lnTo>
                <a:lnTo>
                  <a:pt x="1429316" y="2763408"/>
                </a:lnTo>
                <a:lnTo>
                  <a:pt x="1463419" y="2652512"/>
                </a:lnTo>
                <a:lnTo>
                  <a:pt x="1493635" y="2535762"/>
                </a:lnTo>
                <a:lnTo>
                  <a:pt x="1519761" y="2413605"/>
                </a:lnTo>
                <a:lnTo>
                  <a:pt x="1541593" y="2286487"/>
                </a:lnTo>
                <a:lnTo>
                  <a:pt x="1558927" y="2154857"/>
                </a:lnTo>
                <a:lnTo>
                  <a:pt x="1571560" y="2019160"/>
                </a:lnTo>
                <a:lnTo>
                  <a:pt x="1579290" y="1879846"/>
                </a:lnTo>
                <a:lnTo>
                  <a:pt x="1581912" y="1737359"/>
                </a:lnTo>
                <a:lnTo>
                  <a:pt x="1579290" y="1594873"/>
                </a:lnTo>
                <a:lnTo>
                  <a:pt x="1571560" y="1455559"/>
                </a:lnTo>
                <a:lnTo>
                  <a:pt x="1558927" y="1319862"/>
                </a:lnTo>
                <a:lnTo>
                  <a:pt x="1541593" y="1188232"/>
                </a:lnTo>
                <a:lnTo>
                  <a:pt x="1519761" y="1061114"/>
                </a:lnTo>
                <a:lnTo>
                  <a:pt x="1493635" y="938957"/>
                </a:lnTo>
                <a:lnTo>
                  <a:pt x="1463419" y="822207"/>
                </a:lnTo>
                <a:lnTo>
                  <a:pt x="1429316" y="711311"/>
                </a:lnTo>
                <a:lnTo>
                  <a:pt x="1391530" y="606717"/>
                </a:lnTo>
                <a:lnTo>
                  <a:pt x="1350264" y="508873"/>
                </a:lnTo>
                <a:lnTo>
                  <a:pt x="1305720" y="418224"/>
                </a:lnTo>
                <a:lnTo>
                  <a:pt x="1258104" y="335219"/>
                </a:lnTo>
                <a:lnTo>
                  <a:pt x="1207618" y="260304"/>
                </a:lnTo>
                <a:lnTo>
                  <a:pt x="1154466" y="193927"/>
                </a:lnTo>
                <a:lnTo>
                  <a:pt x="1098851" y="136534"/>
                </a:lnTo>
                <a:lnTo>
                  <a:pt x="1040977" y="88574"/>
                </a:lnTo>
                <a:lnTo>
                  <a:pt x="981047" y="50494"/>
                </a:lnTo>
                <a:lnTo>
                  <a:pt x="919264" y="22739"/>
                </a:lnTo>
                <a:lnTo>
                  <a:pt x="855833" y="5759"/>
                </a:lnTo>
                <a:lnTo>
                  <a:pt x="790956" y="0"/>
                </a:lnTo>
                <a:lnTo>
                  <a:pt x="726078" y="5759"/>
                </a:lnTo>
                <a:lnTo>
                  <a:pt x="662647" y="22739"/>
                </a:lnTo>
                <a:lnTo>
                  <a:pt x="600864" y="50494"/>
                </a:lnTo>
                <a:lnTo>
                  <a:pt x="540934" y="88574"/>
                </a:lnTo>
                <a:lnTo>
                  <a:pt x="483060" y="136534"/>
                </a:lnTo>
                <a:lnTo>
                  <a:pt x="427445" y="193927"/>
                </a:lnTo>
                <a:lnTo>
                  <a:pt x="374293" y="260304"/>
                </a:lnTo>
                <a:lnTo>
                  <a:pt x="323807" y="335219"/>
                </a:lnTo>
                <a:lnTo>
                  <a:pt x="276191" y="418224"/>
                </a:lnTo>
                <a:lnTo>
                  <a:pt x="231647" y="508873"/>
                </a:lnTo>
                <a:lnTo>
                  <a:pt x="190381" y="606717"/>
                </a:lnTo>
                <a:lnTo>
                  <a:pt x="152595" y="711311"/>
                </a:lnTo>
                <a:lnTo>
                  <a:pt x="118492" y="822207"/>
                </a:lnTo>
                <a:lnTo>
                  <a:pt x="88276" y="938957"/>
                </a:lnTo>
                <a:lnTo>
                  <a:pt x="62150" y="1061114"/>
                </a:lnTo>
                <a:lnTo>
                  <a:pt x="40318" y="1188232"/>
                </a:lnTo>
                <a:lnTo>
                  <a:pt x="22984" y="1319862"/>
                </a:lnTo>
                <a:lnTo>
                  <a:pt x="10351" y="1455559"/>
                </a:lnTo>
                <a:lnTo>
                  <a:pt x="2621" y="1594873"/>
                </a:lnTo>
                <a:lnTo>
                  <a:pt x="0" y="173735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8544" y="5913120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6664" y="5602224"/>
            <a:ext cx="908303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9075" y="6091081"/>
            <a:ext cx="701348" cy="448611"/>
          </a:xfrm>
          <a:custGeom>
            <a:avLst/>
            <a:gdLst/>
            <a:ahLst/>
            <a:cxnLst/>
            <a:rect l="l" t="t" r="r" b="b"/>
            <a:pathLst>
              <a:path w="701348" h="448611">
                <a:moveTo>
                  <a:pt x="470484" y="40795"/>
                </a:moveTo>
                <a:lnTo>
                  <a:pt x="487435" y="40164"/>
                </a:lnTo>
                <a:lnTo>
                  <a:pt x="504083" y="40427"/>
                </a:lnTo>
                <a:lnTo>
                  <a:pt x="520311" y="41543"/>
                </a:lnTo>
                <a:lnTo>
                  <a:pt x="536001" y="43469"/>
                </a:lnTo>
                <a:lnTo>
                  <a:pt x="551036" y="46164"/>
                </a:lnTo>
                <a:lnTo>
                  <a:pt x="565298" y="49585"/>
                </a:lnTo>
                <a:lnTo>
                  <a:pt x="578671" y="53691"/>
                </a:lnTo>
                <a:lnTo>
                  <a:pt x="591035" y="58440"/>
                </a:lnTo>
                <a:lnTo>
                  <a:pt x="602275" y="63790"/>
                </a:lnTo>
                <a:lnTo>
                  <a:pt x="612273" y="69699"/>
                </a:lnTo>
                <a:lnTo>
                  <a:pt x="620910" y="76124"/>
                </a:lnTo>
                <a:lnTo>
                  <a:pt x="628071" y="83025"/>
                </a:lnTo>
                <a:lnTo>
                  <a:pt x="633637" y="90359"/>
                </a:lnTo>
                <a:lnTo>
                  <a:pt x="637490" y="98084"/>
                </a:lnTo>
                <a:lnTo>
                  <a:pt x="639661" y="111947"/>
                </a:lnTo>
                <a:lnTo>
                  <a:pt x="637166" y="123023"/>
                </a:lnTo>
                <a:lnTo>
                  <a:pt x="630976" y="133770"/>
                </a:lnTo>
                <a:lnTo>
                  <a:pt x="621176" y="143977"/>
                </a:lnTo>
                <a:lnTo>
                  <a:pt x="619201" y="145608"/>
                </a:lnTo>
                <a:lnTo>
                  <a:pt x="634702" y="150218"/>
                </a:lnTo>
                <a:lnTo>
                  <a:pt x="648161" y="155743"/>
                </a:lnTo>
                <a:lnTo>
                  <a:pt x="659490" y="162050"/>
                </a:lnTo>
                <a:lnTo>
                  <a:pt x="668602" y="169003"/>
                </a:lnTo>
                <a:lnTo>
                  <a:pt x="675411" y="176468"/>
                </a:lnTo>
                <a:lnTo>
                  <a:pt x="679828" y="184311"/>
                </a:lnTo>
                <a:lnTo>
                  <a:pt x="681768" y="192397"/>
                </a:lnTo>
                <a:lnTo>
                  <a:pt x="681142" y="200592"/>
                </a:lnTo>
                <a:lnTo>
                  <a:pt x="677864" y="208762"/>
                </a:lnTo>
                <a:lnTo>
                  <a:pt x="671846" y="216772"/>
                </a:lnTo>
                <a:lnTo>
                  <a:pt x="668096" y="220399"/>
                </a:lnTo>
                <a:lnTo>
                  <a:pt x="662762" y="225110"/>
                </a:lnTo>
                <a:lnTo>
                  <a:pt x="655904" y="229441"/>
                </a:lnTo>
                <a:lnTo>
                  <a:pt x="647903" y="233251"/>
                </a:lnTo>
                <a:lnTo>
                  <a:pt x="663382" y="237762"/>
                </a:lnTo>
                <a:lnTo>
                  <a:pt x="676416" y="243374"/>
                </a:lnTo>
                <a:lnTo>
                  <a:pt x="686867" y="249894"/>
                </a:lnTo>
                <a:lnTo>
                  <a:pt x="694598" y="257123"/>
                </a:lnTo>
                <a:lnTo>
                  <a:pt x="699471" y="264866"/>
                </a:lnTo>
                <a:lnTo>
                  <a:pt x="701348" y="272926"/>
                </a:lnTo>
                <a:lnTo>
                  <a:pt x="700091" y="281108"/>
                </a:lnTo>
                <a:lnTo>
                  <a:pt x="695564" y="289214"/>
                </a:lnTo>
                <a:lnTo>
                  <a:pt x="691210" y="293970"/>
                </a:lnTo>
                <a:lnTo>
                  <a:pt x="682010" y="300949"/>
                </a:lnTo>
                <a:lnTo>
                  <a:pt x="670334" y="307023"/>
                </a:lnTo>
                <a:lnTo>
                  <a:pt x="663397" y="309769"/>
                </a:lnTo>
                <a:lnTo>
                  <a:pt x="677013" y="316273"/>
                </a:lnTo>
                <a:lnTo>
                  <a:pt x="687640" y="323607"/>
                </a:lnTo>
                <a:lnTo>
                  <a:pt x="695242" y="331565"/>
                </a:lnTo>
                <a:lnTo>
                  <a:pt x="699782" y="339946"/>
                </a:lnTo>
                <a:lnTo>
                  <a:pt x="701225" y="348545"/>
                </a:lnTo>
                <a:lnTo>
                  <a:pt x="699535" y="357159"/>
                </a:lnTo>
                <a:lnTo>
                  <a:pt x="694675" y="365585"/>
                </a:lnTo>
                <a:lnTo>
                  <a:pt x="686610" y="373619"/>
                </a:lnTo>
                <a:lnTo>
                  <a:pt x="675843" y="380762"/>
                </a:lnTo>
                <a:lnTo>
                  <a:pt x="665713" y="385656"/>
                </a:lnTo>
                <a:lnTo>
                  <a:pt x="654376" y="389838"/>
                </a:lnTo>
                <a:lnTo>
                  <a:pt x="641999" y="393259"/>
                </a:lnTo>
                <a:lnTo>
                  <a:pt x="628746" y="395872"/>
                </a:lnTo>
                <a:lnTo>
                  <a:pt x="614784" y="397630"/>
                </a:lnTo>
                <a:lnTo>
                  <a:pt x="613232" y="397767"/>
                </a:lnTo>
                <a:lnTo>
                  <a:pt x="608082" y="404764"/>
                </a:lnTo>
                <a:lnTo>
                  <a:pt x="601171" y="411229"/>
                </a:lnTo>
                <a:lnTo>
                  <a:pt x="592665" y="417119"/>
                </a:lnTo>
                <a:lnTo>
                  <a:pt x="582727" y="422390"/>
                </a:lnTo>
                <a:lnTo>
                  <a:pt x="571523" y="426997"/>
                </a:lnTo>
                <a:lnTo>
                  <a:pt x="559216" y="430898"/>
                </a:lnTo>
                <a:lnTo>
                  <a:pt x="545971" y="434046"/>
                </a:lnTo>
                <a:lnTo>
                  <a:pt x="531953" y="436400"/>
                </a:lnTo>
                <a:lnTo>
                  <a:pt x="517326" y="437914"/>
                </a:lnTo>
                <a:lnTo>
                  <a:pt x="502254" y="438545"/>
                </a:lnTo>
                <a:lnTo>
                  <a:pt x="486903" y="438248"/>
                </a:lnTo>
                <a:lnTo>
                  <a:pt x="471435" y="436980"/>
                </a:lnTo>
                <a:lnTo>
                  <a:pt x="462991" y="435930"/>
                </a:lnTo>
                <a:lnTo>
                  <a:pt x="457784" y="435080"/>
                </a:lnTo>
                <a:lnTo>
                  <a:pt x="452831" y="434076"/>
                </a:lnTo>
                <a:lnTo>
                  <a:pt x="441117" y="437904"/>
                </a:lnTo>
                <a:lnTo>
                  <a:pt x="428911" y="441139"/>
                </a:lnTo>
                <a:lnTo>
                  <a:pt x="416297" y="443787"/>
                </a:lnTo>
                <a:lnTo>
                  <a:pt x="403362" y="445853"/>
                </a:lnTo>
                <a:lnTo>
                  <a:pt x="390189" y="447342"/>
                </a:lnTo>
                <a:lnTo>
                  <a:pt x="376865" y="448260"/>
                </a:lnTo>
                <a:lnTo>
                  <a:pt x="363475" y="448611"/>
                </a:lnTo>
                <a:lnTo>
                  <a:pt x="350103" y="448402"/>
                </a:lnTo>
                <a:lnTo>
                  <a:pt x="336836" y="447637"/>
                </a:lnTo>
                <a:lnTo>
                  <a:pt x="323758" y="446321"/>
                </a:lnTo>
                <a:lnTo>
                  <a:pt x="310955" y="444460"/>
                </a:lnTo>
                <a:lnTo>
                  <a:pt x="298512" y="442060"/>
                </a:lnTo>
                <a:lnTo>
                  <a:pt x="286514" y="439124"/>
                </a:lnTo>
                <a:lnTo>
                  <a:pt x="275047" y="435659"/>
                </a:lnTo>
                <a:lnTo>
                  <a:pt x="264195" y="431670"/>
                </a:lnTo>
                <a:lnTo>
                  <a:pt x="254045" y="427163"/>
                </a:lnTo>
                <a:lnTo>
                  <a:pt x="244680" y="422141"/>
                </a:lnTo>
                <a:lnTo>
                  <a:pt x="230844" y="412474"/>
                </a:lnTo>
                <a:lnTo>
                  <a:pt x="221583" y="403093"/>
                </a:lnTo>
                <a:lnTo>
                  <a:pt x="215388" y="393159"/>
                </a:lnTo>
                <a:lnTo>
                  <a:pt x="213563" y="388293"/>
                </a:lnTo>
                <a:lnTo>
                  <a:pt x="194943" y="387588"/>
                </a:lnTo>
                <a:lnTo>
                  <a:pt x="177176" y="385676"/>
                </a:lnTo>
                <a:lnTo>
                  <a:pt x="160452" y="382649"/>
                </a:lnTo>
                <a:lnTo>
                  <a:pt x="144960" y="378595"/>
                </a:lnTo>
                <a:lnTo>
                  <a:pt x="130890" y="373606"/>
                </a:lnTo>
                <a:lnTo>
                  <a:pt x="118431" y="367770"/>
                </a:lnTo>
                <a:lnTo>
                  <a:pt x="107773" y="361178"/>
                </a:lnTo>
                <a:lnTo>
                  <a:pt x="99106" y="353921"/>
                </a:lnTo>
                <a:lnTo>
                  <a:pt x="92620" y="346088"/>
                </a:lnTo>
                <a:lnTo>
                  <a:pt x="88504" y="337769"/>
                </a:lnTo>
                <a:lnTo>
                  <a:pt x="86947" y="329055"/>
                </a:lnTo>
                <a:lnTo>
                  <a:pt x="86944" y="327815"/>
                </a:lnTo>
                <a:lnTo>
                  <a:pt x="89403" y="316476"/>
                </a:lnTo>
                <a:lnTo>
                  <a:pt x="96369" y="305607"/>
                </a:lnTo>
                <a:lnTo>
                  <a:pt x="106248" y="296523"/>
                </a:lnTo>
                <a:lnTo>
                  <a:pt x="89275" y="293584"/>
                </a:lnTo>
                <a:lnTo>
                  <a:pt x="73513" y="289802"/>
                </a:lnTo>
                <a:lnTo>
                  <a:pt x="59048" y="285247"/>
                </a:lnTo>
                <a:lnTo>
                  <a:pt x="45962" y="279995"/>
                </a:lnTo>
                <a:lnTo>
                  <a:pt x="34338" y="274117"/>
                </a:lnTo>
                <a:lnTo>
                  <a:pt x="24261" y="267686"/>
                </a:lnTo>
                <a:lnTo>
                  <a:pt x="15814" y="260776"/>
                </a:lnTo>
                <a:lnTo>
                  <a:pt x="9081" y="253459"/>
                </a:lnTo>
                <a:lnTo>
                  <a:pt x="4145" y="245809"/>
                </a:lnTo>
                <a:lnTo>
                  <a:pt x="1090" y="237899"/>
                </a:lnTo>
                <a:lnTo>
                  <a:pt x="0" y="229800"/>
                </a:lnTo>
                <a:lnTo>
                  <a:pt x="957" y="221588"/>
                </a:lnTo>
                <a:lnTo>
                  <a:pt x="4046" y="213334"/>
                </a:lnTo>
                <a:lnTo>
                  <a:pt x="6426" y="209197"/>
                </a:lnTo>
                <a:lnTo>
                  <a:pt x="12858" y="201095"/>
                </a:lnTo>
                <a:lnTo>
                  <a:pt x="21312" y="193474"/>
                </a:lnTo>
                <a:lnTo>
                  <a:pt x="31664" y="186413"/>
                </a:lnTo>
                <a:lnTo>
                  <a:pt x="43794" y="179991"/>
                </a:lnTo>
                <a:lnTo>
                  <a:pt x="57580" y="174288"/>
                </a:lnTo>
                <a:lnTo>
                  <a:pt x="66497" y="171275"/>
                </a:lnTo>
                <a:lnTo>
                  <a:pt x="57763" y="163559"/>
                </a:lnTo>
                <a:lnTo>
                  <a:pt x="50987" y="155609"/>
                </a:lnTo>
                <a:lnTo>
                  <a:pt x="46133" y="147491"/>
                </a:lnTo>
                <a:lnTo>
                  <a:pt x="43165" y="139274"/>
                </a:lnTo>
                <a:lnTo>
                  <a:pt x="42048" y="131023"/>
                </a:lnTo>
                <a:lnTo>
                  <a:pt x="42746" y="122806"/>
                </a:lnTo>
                <a:lnTo>
                  <a:pt x="45223" y="114689"/>
                </a:lnTo>
                <a:lnTo>
                  <a:pt x="49444" y="106740"/>
                </a:lnTo>
                <a:lnTo>
                  <a:pt x="55374" y="99026"/>
                </a:lnTo>
                <a:lnTo>
                  <a:pt x="62976" y="91613"/>
                </a:lnTo>
                <a:lnTo>
                  <a:pt x="72215" y="84570"/>
                </a:lnTo>
                <a:lnTo>
                  <a:pt x="83056" y="77961"/>
                </a:lnTo>
                <a:lnTo>
                  <a:pt x="95462" y="71855"/>
                </a:lnTo>
                <a:lnTo>
                  <a:pt x="109398" y="66319"/>
                </a:lnTo>
                <a:lnTo>
                  <a:pt x="124917" y="61395"/>
                </a:lnTo>
                <a:lnTo>
                  <a:pt x="127076" y="60823"/>
                </a:lnTo>
                <a:lnTo>
                  <a:pt x="128092" y="60557"/>
                </a:lnTo>
                <a:lnTo>
                  <a:pt x="127662" y="52001"/>
                </a:lnTo>
                <a:lnTo>
                  <a:pt x="130542" y="43800"/>
                </a:lnTo>
                <a:lnTo>
                  <a:pt x="136456" y="36116"/>
                </a:lnTo>
                <a:lnTo>
                  <a:pt x="145129" y="29114"/>
                </a:lnTo>
                <a:lnTo>
                  <a:pt x="156286" y="22959"/>
                </a:lnTo>
                <a:lnTo>
                  <a:pt x="169651" y="17814"/>
                </a:lnTo>
                <a:lnTo>
                  <a:pt x="184948" y="13843"/>
                </a:lnTo>
                <a:lnTo>
                  <a:pt x="201902" y="11210"/>
                </a:lnTo>
                <a:lnTo>
                  <a:pt x="212293" y="10366"/>
                </a:lnTo>
                <a:lnTo>
                  <a:pt x="225942" y="10074"/>
                </a:lnTo>
                <a:lnTo>
                  <a:pt x="239399" y="10687"/>
                </a:lnTo>
                <a:lnTo>
                  <a:pt x="252470" y="12175"/>
                </a:lnTo>
                <a:lnTo>
                  <a:pt x="264962" y="14508"/>
                </a:lnTo>
                <a:lnTo>
                  <a:pt x="276682" y="17657"/>
                </a:lnTo>
                <a:lnTo>
                  <a:pt x="287439" y="21591"/>
                </a:lnTo>
                <a:lnTo>
                  <a:pt x="289001" y="22266"/>
                </a:lnTo>
                <a:lnTo>
                  <a:pt x="297223" y="16718"/>
                </a:lnTo>
                <a:lnTo>
                  <a:pt x="306854" y="11916"/>
                </a:lnTo>
                <a:lnTo>
                  <a:pt x="317683" y="7886"/>
                </a:lnTo>
                <a:lnTo>
                  <a:pt x="329503" y="4654"/>
                </a:lnTo>
                <a:lnTo>
                  <a:pt x="342104" y="2245"/>
                </a:lnTo>
                <a:lnTo>
                  <a:pt x="355276" y="685"/>
                </a:lnTo>
                <a:lnTo>
                  <a:pt x="368812" y="0"/>
                </a:lnTo>
                <a:lnTo>
                  <a:pt x="382501" y="214"/>
                </a:lnTo>
                <a:lnTo>
                  <a:pt x="396134" y="1355"/>
                </a:lnTo>
                <a:lnTo>
                  <a:pt x="409503" y="3447"/>
                </a:lnTo>
                <a:lnTo>
                  <a:pt x="421081" y="6150"/>
                </a:lnTo>
                <a:lnTo>
                  <a:pt x="437073" y="11628"/>
                </a:lnTo>
                <a:lnTo>
                  <a:pt x="450173" y="18415"/>
                </a:lnTo>
                <a:lnTo>
                  <a:pt x="460052" y="26271"/>
                </a:lnTo>
                <a:lnTo>
                  <a:pt x="466380" y="34952"/>
                </a:lnTo>
                <a:lnTo>
                  <a:pt x="468325" y="40414"/>
                </a:lnTo>
                <a:lnTo>
                  <a:pt x="470484" y="40795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1616" y="6209665"/>
            <a:ext cx="24892" cy="24891"/>
          </a:xfrm>
          <a:custGeom>
            <a:avLst/>
            <a:gdLst/>
            <a:ahLst/>
            <a:cxnLst/>
            <a:rect l="l" t="t" r="r" b="b"/>
            <a:pathLst>
              <a:path w="24892" h="24891">
                <a:moveTo>
                  <a:pt x="12446" y="24892"/>
                </a:moveTo>
                <a:lnTo>
                  <a:pt x="5587" y="24892"/>
                </a:lnTo>
                <a:lnTo>
                  <a:pt x="0" y="19316"/>
                </a:lnTo>
                <a:lnTo>
                  <a:pt x="0" y="12446"/>
                </a:lnTo>
                <a:lnTo>
                  <a:pt x="0" y="5575"/>
                </a:lnTo>
                <a:lnTo>
                  <a:pt x="5587" y="0"/>
                </a:lnTo>
                <a:lnTo>
                  <a:pt x="12446" y="0"/>
                </a:lnTo>
                <a:lnTo>
                  <a:pt x="19304" y="0"/>
                </a:lnTo>
                <a:lnTo>
                  <a:pt x="24892" y="5575"/>
                </a:lnTo>
                <a:lnTo>
                  <a:pt x="24892" y="12446"/>
                </a:lnTo>
                <a:lnTo>
                  <a:pt x="24892" y="19316"/>
                </a:lnTo>
                <a:lnTo>
                  <a:pt x="19304" y="24892"/>
                </a:lnTo>
                <a:lnTo>
                  <a:pt x="12446" y="24892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6221" y="6202984"/>
            <a:ext cx="49783" cy="49796"/>
          </a:xfrm>
          <a:custGeom>
            <a:avLst/>
            <a:gdLst/>
            <a:ahLst/>
            <a:cxnLst/>
            <a:rect l="l" t="t" r="r" b="b"/>
            <a:pathLst>
              <a:path w="49783" h="49796">
                <a:moveTo>
                  <a:pt x="24891" y="49796"/>
                </a:moveTo>
                <a:lnTo>
                  <a:pt x="11447" y="45846"/>
                </a:lnTo>
                <a:lnTo>
                  <a:pt x="2416" y="35598"/>
                </a:lnTo>
                <a:lnTo>
                  <a:pt x="0" y="24892"/>
                </a:lnTo>
                <a:lnTo>
                  <a:pt x="3958" y="11433"/>
                </a:lnTo>
                <a:lnTo>
                  <a:pt x="14211" y="2409"/>
                </a:lnTo>
                <a:lnTo>
                  <a:pt x="24891" y="0"/>
                </a:lnTo>
                <a:lnTo>
                  <a:pt x="38395" y="3951"/>
                </a:lnTo>
                <a:lnTo>
                  <a:pt x="47391" y="14200"/>
                </a:lnTo>
                <a:lnTo>
                  <a:pt x="49783" y="24892"/>
                </a:lnTo>
                <a:lnTo>
                  <a:pt x="45859" y="38357"/>
                </a:lnTo>
                <a:lnTo>
                  <a:pt x="35634" y="47384"/>
                </a:lnTo>
                <a:lnTo>
                  <a:pt x="24891" y="49796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85210" y="620149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37337" y="74675"/>
                </a:moveTo>
                <a:lnTo>
                  <a:pt x="23334" y="71953"/>
                </a:lnTo>
                <a:lnTo>
                  <a:pt x="11734" y="64499"/>
                </a:lnTo>
                <a:lnTo>
                  <a:pt x="3620" y="53381"/>
                </a:lnTo>
                <a:lnTo>
                  <a:pt x="71" y="39668"/>
                </a:lnTo>
                <a:lnTo>
                  <a:pt x="0" y="37337"/>
                </a:lnTo>
                <a:lnTo>
                  <a:pt x="2728" y="23318"/>
                </a:lnTo>
                <a:lnTo>
                  <a:pt x="10195" y="11719"/>
                </a:lnTo>
                <a:lnTo>
                  <a:pt x="21316" y="3613"/>
                </a:lnTo>
                <a:lnTo>
                  <a:pt x="35012" y="71"/>
                </a:lnTo>
                <a:lnTo>
                  <a:pt x="37337" y="0"/>
                </a:lnTo>
                <a:lnTo>
                  <a:pt x="51394" y="2723"/>
                </a:lnTo>
                <a:lnTo>
                  <a:pt x="62990" y="10181"/>
                </a:lnTo>
                <a:lnTo>
                  <a:pt x="71077" y="21300"/>
                </a:lnTo>
                <a:lnTo>
                  <a:pt x="74604" y="35008"/>
                </a:lnTo>
                <a:lnTo>
                  <a:pt x="74675" y="37337"/>
                </a:lnTo>
                <a:lnTo>
                  <a:pt x="71963" y="51362"/>
                </a:lnTo>
                <a:lnTo>
                  <a:pt x="64526" y="62961"/>
                </a:lnTo>
                <a:lnTo>
                  <a:pt x="53414" y="71064"/>
                </a:lnTo>
                <a:lnTo>
                  <a:pt x="39676" y="74604"/>
                </a:lnTo>
                <a:lnTo>
                  <a:pt x="37337" y="74675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7916" y="6113830"/>
            <a:ext cx="12954" cy="26276"/>
          </a:xfrm>
          <a:custGeom>
            <a:avLst/>
            <a:gdLst/>
            <a:ahLst/>
            <a:cxnLst/>
            <a:rect l="l" t="t" r="r" b="b"/>
            <a:pathLst>
              <a:path w="12954" h="26276">
                <a:moveTo>
                  <a:pt x="0" y="26276"/>
                </a:moveTo>
                <a:lnTo>
                  <a:pt x="1175" y="15007"/>
                </a:lnTo>
                <a:lnTo>
                  <a:pt x="8262" y="4258"/>
                </a:lnTo>
                <a:lnTo>
                  <a:pt x="12954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60216" y="6151791"/>
            <a:ext cx="6223" cy="11493"/>
          </a:xfrm>
          <a:custGeom>
            <a:avLst/>
            <a:gdLst/>
            <a:ahLst/>
            <a:cxnLst/>
            <a:rect l="l" t="t" r="r" b="b"/>
            <a:pathLst>
              <a:path w="6223" h="11493">
                <a:moveTo>
                  <a:pt x="6223" y="11493"/>
                </a:moveTo>
                <a:lnTo>
                  <a:pt x="3048" y="7810"/>
                </a:lnTo>
                <a:lnTo>
                  <a:pt x="1016" y="3936"/>
                </a:ln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8366" y="6255410"/>
            <a:ext cx="28321" cy="6921"/>
          </a:xfrm>
          <a:custGeom>
            <a:avLst/>
            <a:gdLst/>
            <a:ahLst/>
            <a:cxnLst/>
            <a:rect l="l" t="t" r="r" b="b"/>
            <a:pathLst>
              <a:path w="28321" h="6921">
                <a:moveTo>
                  <a:pt x="0" y="6921"/>
                </a:moveTo>
                <a:lnTo>
                  <a:pt x="11917" y="3560"/>
                </a:lnTo>
                <a:lnTo>
                  <a:pt x="24476" y="731"/>
                </a:lnTo>
                <a:lnTo>
                  <a:pt x="28321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37864" y="6387642"/>
            <a:ext cx="30987" cy="2768"/>
          </a:xfrm>
          <a:custGeom>
            <a:avLst/>
            <a:gdLst/>
            <a:ahLst/>
            <a:cxnLst/>
            <a:rect l="l" t="t" r="r" b="b"/>
            <a:pathLst>
              <a:path w="30987" h="2768">
                <a:moveTo>
                  <a:pt x="30987" y="2768"/>
                </a:moveTo>
                <a:lnTo>
                  <a:pt x="18159" y="2011"/>
                </a:lnTo>
                <a:lnTo>
                  <a:pt x="5562" y="738"/>
                </a:lnTo>
                <a:lnTo>
                  <a:pt x="0" y="0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44416" y="6445402"/>
            <a:ext cx="115824" cy="33718"/>
          </a:xfrm>
          <a:custGeom>
            <a:avLst/>
            <a:gdLst/>
            <a:ahLst/>
            <a:cxnLst/>
            <a:rect l="l" t="t" r="r" b="b"/>
            <a:pathLst>
              <a:path w="115824" h="33718">
                <a:moveTo>
                  <a:pt x="115824" y="0"/>
                </a:moveTo>
                <a:lnTo>
                  <a:pt x="108257" y="6299"/>
                </a:lnTo>
                <a:lnTo>
                  <a:pt x="99273" y="12049"/>
                </a:lnTo>
                <a:lnTo>
                  <a:pt x="89003" y="17212"/>
                </a:lnTo>
                <a:lnTo>
                  <a:pt x="77581" y="21747"/>
                </a:lnTo>
                <a:lnTo>
                  <a:pt x="65140" y="25616"/>
                </a:lnTo>
                <a:lnTo>
                  <a:pt x="51812" y="28778"/>
                </a:lnTo>
                <a:lnTo>
                  <a:pt x="37732" y="31195"/>
                </a:lnTo>
                <a:lnTo>
                  <a:pt x="23031" y="32828"/>
                </a:lnTo>
                <a:lnTo>
                  <a:pt x="7844" y="33636"/>
                </a:lnTo>
                <a:lnTo>
                  <a:pt x="0" y="3371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40124" y="6509931"/>
            <a:ext cx="43434" cy="15011"/>
          </a:xfrm>
          <a:custGeom>
            <a:avLst/>
            <a:gdLst/>
            <a:ahLst/>
            <a:cxnLst/>
            <a:rect l="l" t="t" r="r" b="b"/>
            <a:pathLst>
              <a:path w="43434" h="15011">
                <a:moveTo>
                  <a:pt x="43434" y="15011"/>
                </a:moveTo>
                <a:lnTo>
                  <a:pt x="29996" y="11822"/>
                </a:lnTo>
                <a:lnTo>
                  <a:pt x="17575" y="7872"/>
                </a:lnTo>
                <a:lnTo>
                  <a:pt x="6317" y="3213"/>
                </a:ln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24147" y="6488912"/>
            <a:ext cx="20574" cy="838"/>
          </a:xfrm>
          <a:custGeom>
            <a:avLst/>
            <a:gdLst/>
            <a:ahLst/>
            <a:cxnLst/>
            <a:rect l="l" t="t" r="r" b="b"/>
            <a:pathLst>
              <a:path w="20574" h="838">
                <a:moveTo>
                  <a:pt x="20574" y="0"/>
                </a:moveTo>
                <a:lnTo>
                  <a:pt x="13715" y="571"/>
                </a:lnTo>
                <a:lnTo>
                  <a:pt x="6857" y="838"/>
                </a:lnTo>
                <a:lnTo>
                  <a:pt x="0" y="787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8597" y="6393014"/>
            <a:ext cx="26162" cy="7696"/>
          </a:xfrm>
          <a:custGeom>
            <a:avLst/>
            <a:gdLst/>
            <a:ahLst/>
            <a:cxnLst/>
            <a:rect l="l" t="t" r="r" b="b"/>
            <a:pathLst>
              <a:path w="26162" h="7696">
                <a:moveTo>
                  <a:pt x="0" y="0"/>
                </a:moveTo>
                <a:lnTo>
                  <a:pt x="12798" y="3137"/>
                </a:lnTo>
                <a:lnTo>
                  <a:pt x="24529" y="7056"/>
                </a:lnTo>
                <a:lnTo>
                  <a:pt x="26162" y="7696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56151" y="6321069"/>
            <a:ext cx="22478" cy="3721"/>
          </a:xfrm>
          <a:custGeom>
            <a:avLst/>
            <a:gdLst/>
            <a:ahLst/>
            <a:cxnLst/>
            <a:rect l="l" t="t" r="r" b="b"/>
            <a:pathLst>
              <a:path w="22478" h="3721">
                <a:moveTo>
                  <a:pt x="0" y="0"/>
                </a:moveTo>
                <a:lnTo>
                  <a:pt x="7747" y="800"/>
                </a:lnTo>
                <a:lnTo>
                  <a:pt x="15366" y="2044"/>
                </a:lnTo>
                <a:lnTo>
                  <a:pt x="22478" y="3721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26560" y="6236627"/>
            <a:ext cx="21970" cy="13487"/>
          </a:xfrm>
          <a:custGeom>
            <a:avLst/>
            <a:gdLst/>
            <a:ahLst/>
            <a:cxnLst/>
            <a:rect l="l" t="t" r="r" b="b"/>
            <a:pathLst>
              <a:path w="21970" h="13487">
                <a:moveTo>
                  <a:pt x="21970" y="0"/>
                </a:moveTo>
                <a:lnTo>
                  <a:pt x="12052" y="6958"/>
                </a:lnTo>
                <a:lnTo>
                  <a:pt x="376" y="13307"/>
                </a:lnTo>
                <a:lnTo>
                  <a:pt x="0" y="13487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76573" y="6131877"/>
            <a:ext cx="22987" cy="2349"/>
          </a:xfrm>
          <a:custGeom>
            <a:avLst/>
            <a:gdLst/>
            <a:ahLst/>
            <a:cxnLst/>
            <a:rect l="l" t="t" r="r" b="b"/>
            <a:pathLst>
              <a:path w="22987" h="2349">
                <a:moveTo>
                  <a:pt x="0" y="2349"/>
                </a:moveTo>
                <a:lnTo>
                  <a:pt x="7492" y="1282"/>
                </a:lnTo>
                <a:lnTo>
                  <a:pt x="15112" y="495"/>
                </a:lnTo>
                <a:lnTo>
                  <a:pt x="2298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1216" y="1917192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3104" y="2343912"/>
            <a:ext cx="1588008" cy="3474720"/>
          </a:xfrm>
          <a:custGeom>
            <a:avLst/>
            <a:gdLst/>
            <a:ahLst/>
            <a:cxnLst/>
            <a:rect l="l" t="t" r="r" b="b"/>
            <a:pathLst>
              <a:path w="1588008" h="3474720">
                <a:moveTo>
                  <a:pt x="0" y="1737360"/>
                </a:moveTo>
                <a:lnTo>
                  <a:pt x="2631" y="1879846"/>
                </a:lnTo>
                <a:lnTo>
                  <a:pt x="10391" y="2019160"/>
                </a:lnTo>
                <a:lnTo>
                  <a:pt x="23075" y="2154857"/>
                </a:lnTo>
                <a:lnTo>
                  <a:pt x="40477" y="2286487"/>
                </a:lnTo>
                <a:lnTo>
                  <a:pt x="62394" y="2413605"/>
                </a:lnTo>
                <a:lnTo>
                  <a:pt x="88622" y="2535762"/>
                </a:lnTo>
                <a:lnTo>
                  <a:pt x="118956" y="2652512"/>
                </a:lnTo>
                <a:lnTo>
                  <a:pt x="153192" y="2763408"/>
                </a:lnTo>
                <a:lnTo>
                  <a:pt x="191126" y="2868002"/>
                </a:lnTo>
                <a:lnTo>
                  <a:pt x="232552" y="2965846"/>
                </a:lnTo>
                <a:lnTo>
                  <a:pt x="277268" y="3056495"/>
                </a:lnTo>
                <a:lnTo>
                  <a:pt x="325069" y="3139500"/>
                </a:lnTo>
                <a:lnTo>
                  <a:pt x="375750" y="3214415"/>
                </a:lnTo>
                <a:lnTo>
                  <a:pt x="429106" y="3280792"/>
                </a:lnTo>
                <a:lnTo>
                  <a:pt x="484935" y="3338185"/>
                </a:lnTo>
                <a:lnTo>
                  <a:pt x="543031" y="3386145"/>
                </a:lnTo>
                <a:lnTo>
                  <a:pt x="603190" y="3424225"/>
                </a:lnTo>
                <a:lnTo>
                  <a:pt x="665208" y="3451980"/>
                </a:lnTo>
                <a:lnTo>
                  <a:pt x="728881" y="3468960"/>
                </a:lnTo>
                <a:lnTo>
                  <a:pt x="794004" y="3474720"/>
                </a:lnTo>
                <a:lnTo>
                  <a:pt x="859126" y="3468960"/>
                </a:lnTo>
                <a:lnTo>
                  <a:pt x="922799" y="3451980"/>
                </a:lnTo>
                <a:lnTo>
                  <a:pt x="984817" y="3424225"/>
                </a:lnTo>
                <a:lnTo>
                  <a:pt x="1044976" y="3386145"/>
                </a:lnTo>
                <a:lnTo>
                  <a:pt x="1103072" y="3338185"/>
                </a:lnTo>
                <a:lnTo>
                  <a:pt x="1158901" y="3280792"/>
                </a:lnTo>
                <a:lnTo>
                  <a:pt x="1212257" y="3214415"/>
                </a:lnTo>
                <a:lnTo>
                  <a:pt x="1262938" y="3139500"/>
                </a:lnTo>
                <a:lnTo>
                  <a:pt x="1310739" y="3056495"/>
                </a:lnTo>
                <a:lnTo>
                  <a:pt x="1355455" y="2965846"/>
                </a:lnTo>
                <a:lnTo>
                  <a:pt x="1396881" y="2868002"/>
                </a:lnTo>
                <a:lnTo>
                  <a:pt x="1434815" y="2763408"/>
                </a:lnTo>
                <a:lnTo>
                  <a:pt x="1469051" y="2652512"/>
                </a:lnTo>
                <a:lnTo>
                  <a:pt x="1499385" y="2535762"/>
                </a:lnTo>
                <a:lnTo>
                  <a:pt x="1525613" y="2413605"/>
                </a:lnTo>
                <a:lnTo>
                  <a:pt x="1547530" y="2286487"/>
                </a:lnTo>
                <a:lnTo>
                  <a:pt x="1564932" y="2154857"/>
                </a:lnTo>
                <a:lnTo>
                  <a:pt x="1577616" y="2019160"/>
                </a:lnTo>
                <a:lnTo>
                  <a:pt x="1585376" y="1879846"/>
                </a:lnTo>
                <a:lnTo>
                  <a:pt x="1588008" y="1737360"/>
                </a:lnTo>
                <a:lnTo>
                  <a:pt x="1585376" y="1594873"/>
                </a:lnTo>
                <a:lnTo>
                  <a:pt x="1577616" y="1455559"/>
                </a:lnTo>
                <a:lnTo>
                  <a:pt x="1564932" y="1319862"/>
                </a:lnTo>
                <a:lnTo>
                  <a:pt x="1547530" y="1188232"/>
                </a:lnTo>
                <a:lnTo>
                  <a:pt x="1525613" y="1061114"/>
                </a:lnTo>
                <a:lnTo>
                  <a:pt x="1499385" y="938957"/>
                </a:lnTo>
                <a:lnTo>
                  <a:pt x="1469051" y="822207"/>
                </a:lnTo>
                <a:lnTo>
                  <a:pt x="1434815" y="711311"/>
                </a:lnTo>
                <a:lnTo>
                  <a:pt x="1396881" y="606717"/>
                </a:lnTo>
                <a:lnTo>
                  <a:pt x="1355455" y="508873"/>
                </a:lnTo>
                <a:lnTo>
                  <a:pt x="1310739" y="418224"/>
                </a:lnTo>
                <a:lnTo>
                  <a:pt x="1262938" y="335219"/>
                </a:lnTo>
                <a:lnTo>
                  <a:pt x="1212257" y="260304"/>
                </a:lnTo>
                <a:lnTo>
                  <a:pt x="1158901" y="193927"/>
                </a:lnTo>
                <a:lnTo>
                  <a:pt x="1103072" y="136534"/>
                </a:lnTo>
                <a:lnTo>
                  <a:pt x="1044976" y="88574"/>
                </a:lnTo>
                <a:lnTo>
                  <a:pt x="984817" y="50494"/>
                </a:lnTo>
                <a:lnTo>
                  <a:pt x="922799" y="22739"/>
                </a:lnTo>
                <a:lnTo>
                  <a:pt x="859126" y="5759"/>
                </a:lnTo>
                <a:lnTo>
                  <a:pt x="794004" y="0"/>
                </a:lnTo>
                <a:lnTo>
                  <a:pt x="728881" y="5759"/>
                </a:lnTo>
                <a:lnTo>
                  <a:pt x="665208" y="22739"/>
                </a:lnTo>
                <a:lnTo>
                  <a:pt x="603190" y="50494"/>
                </a:lnTo>
                <a:lnTo>
                  <a:pt x="543031" y="88574"/>
                </a:lnTo>
                <a:lnTo>
                  <a:pt x="484935" y="136534"/>
                </a:lnTo>
                <a:lnTo>
                  <a:pt x="429106" y="193927"/>
                </a:lnTo>
                <a:lnTo>
                  <a:pt x="375750" y="260304"/>
                </a:lnTo>
                <a:lnTo>
                  <a:pt x="325069" y="335219"/>
                </a:lnTo>
                <a:lnTo>
                  <a:pt x="277268" y="418224"/>
                </a:lnTo>
                <a:lnTo>
                  <a:pt x="232552" y="508873"/>
                </a:lnTo>
                <a:lnTo>
                  <a:pt x="191126" y="606717"/>
                </a:lnTo>
                <a:lnTo>
                  <a:pt x="153192" y="711311"/>
                </a:lnTo>
                <a:lnTo>
                  <a:pt x="118956" y="822207"/>
                </a:lnTo>
                <a:lnTo>
                  <a:pt x="88622" y="938957"/>
                </a:lnTo>
                <a:lnTo>
                  <a:pt x="62394" y="1061114"/>
                </a:lnTo>
                <a:lnTo>
                  <a:pt x="40477" y="1188232"/>
                </a:lnTo>
                <a:lnTo>
                  <a:pt x="23075" y="1319862"/>
                </a:lnTo>
                <a:lnTo>
                  <a:pt x="10391" y="1455559"/>
                </a:lnTo>
                <a:lnTo>
                  <a:pt x="2631" y="1594873"/>
                </a:lnTo>
                <a:lnTo>
                  <a:pt x="0" y="173736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464" y="2061972"/>
            <a:ext cx="82296" cy="3929087"/>
          </a:xfrm>
          <a:custGeom>
            <a:avLst/>
            <a:gdLst/>
            <a:ahLst/>
            <a:cxnLst/>
            <a:rect l="l" t="t" r="r" b="b"/>
            <a:pathLst>
              <a:path w="82296" h="3929087">
                <a:moveTo>
                  <a:pt x="27432" y="3929087"/>
                </a:moveTo>
                <a:lnTo>
                  <a:pt x="54864" y="3929087"/>
                </a:lnTo>
                <a:lnTo>
                  <a:pt x="54864" y="68579"/>
                </a:lnTo>
                <a:lnTo>
                  <a:pt x="82296" y="82295"/>
                </a:lnTo>
                <a:lnTo>
                  <a:pt x="41147" y="0"/>
                </a:lnTo>
                <a:lnTo>
                  <a:pt x="27432" y="68579"/>
                </a:lnTo>
                <a:lnTo>
                  <a:pt x="27432" y="3929087"/>
                </a:lnTo>
                <a:close/>
              </a:path>
              <a:path w="82296" h="3929087">
                <a:moveTo>
                  <a:pt x="27432" y="68579"/>
                </a:moveTo>
                <a:lnTo>
                  <a:pt x="41147" y="0"/>
                </a:lnTo>
                <a:lnTo>
                  <a:pt x="0" y="82295"/>
                </a:lnTo>
                <a:lnTo>
                  <a:pt x="27432" y="82295"/>
                </a:lnTo>
                <a:lnTo>
                  <a:pt x="27432" y="68579"/>
                </a:lnTo>
                <a:close/>
              </a:path>
              <a:path w="82296" h="3929087">
                <a:moveTo>
                  <a:pt x="82296" y="82295"/>
                </a:moveTo>
                <a:lnTo>
                  <a:pt x="54864" y="68579"/>
                </a:lnTo>
                <a:lnTo>
                  <a:pt x="54863" y="82296"/>
                </a:lnTo>
                <a:lnTo>
                  <a:pt x="82296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25446" y="887857"/>
            <a:ext cx="533339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spc="4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8366" y="887857"/>
            <a:ext cx="907037" cy="1313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64">
              <a:lnSpc>
                <a:spcPts val="4575"/>
              </a:lnSpc>
              <a:spcBef>
                <a:spcPts val="228"/>
              </a:spcBef>
            </a:pPr>
            <a:r>
              <a:rPr sz="6600" spc="14" baseline="3103" dirty="0">
                <a:latin typeface="Calibri"/>
                <a:cs typeface="Calibri"/>
              </a:rPr>
              <a:t>D</a:t>
            </a:r>
            <a:r>
              <a:rPr sz="6600" spc="0" baseline="3103" dirty="0">
                <a:latin typeface="Calibri"/>
                <a:cs typeface="Calibri"/>
              </a:rPr>
              <a:t>ie</a:t>
            </a:r>
            <a:endParaRPr sz="4400">
              <a:latin typeface="Calibri"/>
              <a:cs typeface="Calibri"/>
            </a:endParaRPr>
          </a:p>
          <a:p>
            <a:pPr marL="12700" marR="83667">
              <a:lnSpc>
                <a:spcPct val="101725"/>
              </a:lnSpc>
              <a:spcBef>
                <a:spcPts val="3273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2924" y="887857"/>
            <a:ext cx="4859942" cy="133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4575"/>
              </a:lnSpc>
              <a:spcBef>
                <a:spcPts val="228"/>
              </a:spcBef>
            </a:pPr>
            <a:r>
              <a:rPr sz="6600" spc="-44" baseline="3103" dirty="0">
                <a:latin typeface="Calibri"/>
                <a:cs typeface="Calibri"/>
              </a:rPr>
              <a:t>zw</a:t>
            </a:r>
            <a:r>
              <a:rPr sz="6600" spc="0" baseline="3103" dirty="0">
                <a:latin typeface="Calibri"/>
                <a:cs typeface="Calibri"/>
              </a:rPr>
              <a:t>ei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40" baseline="3103" dirty="0">
                <a:latin typeface="Calibri"/>
                <a:cs typeface="Calibri"/>
              </a:rPr>
              <a:t> </a:t>
            </a:r>
            <a:r>
              <a:rPr sz="6600" spc="-75" baseline="3103" dirty="0">
                <a:latin typeface="Calibri"/>
                <a:cs typeface="Calibri"/>
              </a:rPr>
              <a:t>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  <a:p>
            <a:pPr marL="432563" marR="42062">
              <a:lnSpc>
                <a:spcPct val="101725"/>
              </a:lnSpc>
              <a:spcBef>
                <a:spcPts val="324"/>
              </a:spcBef>
            </a:pP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ach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dem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Ru</a:t>
            </a:r>
            <a:r>
              <a:rPr sz="2200" spc="-14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den der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9" dirty="0">
                <a:latin typeface="Calibri"/>
                <a:cs typeface="Calibri"/>
              </a:rPr>
              <a:t>L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29" dirty="0">
                <a:latin typeface="Calibri"/>
                <a:cs typeface="Calibri"/>
              </a:rPr>
              <a:t>e</a:t>
            </a:r>
            <a:r>
              <a:rPr sz="2200" spc="-4" dirty="0">
                <a:latin typeface="Calibri"/>
                <a:cs typeface="Calibri"/>
              </a:rPr>
              <a:t>-</a:t>
            </a:r>
            <a:r>
              <a:rPr sz="2200" spc="0" dirty="0">
                <a:latin typeface="Calibri"/>
                <a:cs typeface="Calibri"/>
              </a:rPr>
              <a:t>B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je</a:t>
            </a:r>
            <a:endParaRPr sz="2200">
              <a:latin typeface="Calibri"/>
              <a:cs typeface="Calibri"/>
            </a:endParaRPr>
          </a:p>
          <a:p>
            <a:pPr marL="432563">
              <a:lnSpc>
                <a:spcPts val="2645"/>
              </a:lnSpc>
              <a:spcBef>
                <a:spcPts val="132"/>
              </a:spcBef>
            </a:pPr>
            <a:r>
              <a:rPr sz="3300" spc="14" baseline="1241" dirty="0">
                <a:latin typeface="Calibri"/>
                <a:cs typeface="Calibri"/>
              </a:rPr>
              <a:t>m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ss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3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5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 </a:t>
            </a:r>
            <a:r>
              <a:rPr sz="3300" spc="-19" baseline="1241" dirty="0">
                <a:latin typeface="Calibri"/>
                <a:cs typeface="Calibri"/>
              </a:rPr>
              <a:t>st</a:t>
            </a:r>
            <a:r>
              <a:rPr sz="3300" spc="0" baseline="1241" dirty="0">
                <a:latin typeface="Calibri"/>
                <a:cs typeface="Calibri"/>
              </a:rPr>
              <a:t>ellen: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7442" y="2588767"/>
            <a:ext cx="3768139" cy="1311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67676" algn="ctr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r>
              <a:rPr sz="3300" spc="4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en sich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ie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Bed</a:t>
            </a:r>
            <a:r>
              <a:rPr sz="3300" spc="-4" baseline="2482" dirty="0">
                <a:latin typeface="Calibri"/>
                <a:cs typeface="Calibri"/>
              </a:rPr>
              <a:t>in</a:t>
            </a:r>
            <a:r>
              <a:rPr sz="3300" spc="-9" baseline="2482" dirty="0">
                <a:latin typeface="Calibri"/>
                <a:cs typeface="Calibri"/>
              </a:rPr>
              <a:t>g</a:t>
            </a:r>
            <a:r>
              <a:rPr sz="3300" spc="-4" baseline="2482" dirty="0">
                <a:latin typeface="Calibri"/>
                <a:cs typeface="Calibri"/>
              </a:rPr>
              <a:t>un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endParaRPr sz="2200" dirty="0">
              <a:latin typeface="Calibri"/>
              <a:cs typeface="Calibri"/>
            </a:endParaRPr>
          </a:p>
          <a:p>
            <a:pPr marL="141097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(Wi</a:t>
            </a:r>
            <a:r>
              <a:rPr sz="3300" spc="-9" baseline="1241" dirty="0">
                <a:latin typeface="Calibri"/>
                <a:cs typeface="Calibri"/>
              </a:rPr>
              <a:t>nd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är</a:t>
            </a:r>
            <a:r>
              <a:rPr sz="3300" spc="-75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Wi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tu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141097" marR="42108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ä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ert?</a:t>
            </a:r>
            <a:r>
              <a:rPr sz="3300" spc="-5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Gi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 St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-25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eg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  <a:p>
            <a:pPr marL="141097" marR="42108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K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euz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9" baseline="1241" dirty="0" err="1">
                <a:latin typeface="Calibri"/>
                <a:cs typeface="Calibri"/>
              </a:rPr>
              <a:t>n</a:t>
            </a:r>
            <a:r>
              <a:rPr sz="3300" spc="9" baseline="1241" dirty="0" err="1">
                <a:latin typeface="Calibri"/>
                <a:cs typeface="Calibri"/>
              </a:rPr>
              <a:t>o</a:t>
            </a:r>
            <a:r>
              <a:rPr sz="3300" spc="0" baseline="1241" dirty="0" err="1">
                <a:latin typeface="Calibri"/>
                <a:cs typeface="Calibri"/>
              </a:rPr>
              <a:t>c</a:t>
            </a:r>
            <a:r>
              <a:rPr sz="3300" spc="-4" baseline="1241" dirty="0" err="1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?</a:t>
            </a:r>
            <a:endParaRPr lang="de-CH" sz="3300" spc="0" baseline="1241" dirty="0">
              <a:latin typeface="Calibri"/>
              <a:cs typeface="Calibri"/>
            </a:endParaRPr>
          </a:p>
          <a:p>
            <a:pPr marL="141097" marR="42108">
              <a:lnSpc>
                <a:spcPts val="2640"/>
              </a:lnSpc>
            </a:pPr>
            <a:endParaRPr lang="de-CH" sz="3300" baseline="1241" dirty="0">
              <a:latin typeface="Calibri"/>
              <a:cs typeface="Calibri"/>
            </a:endParaRPr>
          </a:p>
          <a:p>
            <a:pPr marL="141097" marR="42108">
              <a:lnSpc>
                <a:spcPts val="2640"/>
              </a:lnSpc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7442" y="3930523"/>
            <a:ext cx="153312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9177" y="4632325"/>
            <a:ext cx="3424985" cy="2318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Bin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fr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eden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endParaRPr sz="2200" dirty="0">
              <a:latin typeface="Calibri"/>
              <a:cs typeface="Calibri"/>
            </a:endParaRPr>
          </a:p>
          <a:p>
            <a:pPr marL="55372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P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29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tz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9" baseline="1241" dirty="0">
                <a:latin typeface="Calibri"/>
                <a:cs typeface="Calibri"/>
              </a:rPr>
              <a:t>ung</a:t>
            </a:r>
            <a:r>
              <a:rPr sz="3300" spc="0" baseline="1241" dirty="0">
                <a:latin typeface="Calibri"/>
                <a:cs typeface="Calibri"/>
              </a:rPr>
              <a:t>?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M</a:t>
            </a:r>
            <a:r>
              <a:rPr sz="3300" spc="14" baseline="1241" dirty="0">
                <a:latin typeface="Calibri"/>
                <a:cs typeface="Calibri"/>
              </a:rPr>
              <a:t>ö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endParaRPr sz="2200" dirty="0">
              <a:latin typeface="Calibri"/>
              <a:cs typeface="Calibri"/>
            </a:endParaRPr>
          </a:p>
          <a:p>
            <a:pPr marL="55372" marR="42108">
              <a:lnSpc>
                <a:spcPts val="2645"/>
              </a:lnSpc>
              <a:spcBef>
                <a:spcPts val="0"/>
              </a:spcBef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ir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ng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4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 dirty="0">
              <a:latin typeface="Calibri"/>
              <a:cs typeface="Calibri"/>
            </a:endParaRPr>
          </a:p>
          <a:p>
            <a:pPr marL="55372" marR="42108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4" baseline="1241" dirty="0">
                <a:latin typeface="Calibri"/>
                <a:cs typeface="Calibri"/>
              </a:rPr>
              <a:t>ü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er der</a:t>
            </a:r>
            <a:endParaRPr sz="2200" dirty="0">
              <a:latin typeface="Calibri"/>
              <a:cs typeface="Calibri"/>
            </a:endParaRPr>
          </a:p>
          <a:p>
            <a:pPr marL="55372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e,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34" baseline="1241" dirty="0">
                <a:latin typeface="Calibri"/>
                <a:cs typeface="Calibri"/>
              </a:rPr>
              <a:t>n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ir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 err="1">
                <a:latin typeface="Calibri"/>
                <a:cs typeface="Calibri"/>
              </a:rPr>
              <a:t>l</a:t>
            </a:r>
            <a:r>
              <a:rPr sz="3300" spc="-4" baseline="1241" dirty="0" err="1">
                <a:latin typeface="Calibri"/>
                <a:cs typeface="Calibri"/>
              </a:rPr>
              <a:t>i</a:t>
            </a:r>
            <a:r>
              <a:rPr sz="3300" spc="0" baseline="1241" dirty="0" err="1">
                <a:latin typeface="Calibri"/>
                <a:cs typeface="Calibri"/>
              </a:rPr>
              <a:t>e</a:t>
            </a:r>
            <a:r>
              <a:rPr sz="3300" spc="-25" baseline="1241" dirty="0" err="1">
                <a:latin typeface="Calibri"/>
                <a:cs typeface="Calibri"/>
              </a:rPr>
              <a:t>g</a:t>
            </a:r>
            <a:r>
              <a:rPr sz="3300" spc="0" baseline="1241" dirty="0" err="1">
                <a:latin typeface="Calibri"/>
                <a:cs typeface="Calibri"/>
              </a:rPr>
              <a:t>en</a:t>
            </a:r>
            <a:r>
              <a:rPr sz="3300" spc="0" baseline="1241" dirty="0">
                <a:latin typeface="Calibri"/>
                <a:cs typeface="Calibri"/>
              </a:rPr>
              <a:t>,</a:t>
            </a:r>
            <a:r>
              <a:rPr lang="de-CH" sz="3300" spc="0" baseline="1241" dirty="0">
                <a:latin typeface="Calibri"/>
                <a:cs typeface="Calibri"/>
              </a:rPr>
              <a:t> verteidigen?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7442" y="4601337"/>
            <a:ext cx="153312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3822" y="5946292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2682" y="6205067"/>
            <a:ext cx="16561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41890" y="3862884"/>
            <a:ext cx="3371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dirty="0"/>
              <a:t>Bin ich in einem Lift oder in </a:t>
            </a:r>
          </a:p>
          <a:p>
            <a:r>
              <a:rPr lang="de-CH" sz="2200" dirty="0"/>
              <a:t>einem </a:t>
            </a:r>
            <a:r>
              <a:rPr lang="de-CH" sz="2200" dirty="0" err="1"/>
              <a:t>Abfaller</a:t>
            </a:r>
            <a:r>
              <a:rPr lang="de-CH" sz="2200" dirty="0"/>
              <a:t>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142488" y="2386584"/>
            <a:ext cx="1581912" cy="3474719"/>
          </a:xfrm>
          <a:custGeom>
            <a:avLst/>
            <a:gdLst/>
            <a:ahLst/>
            <a:cxnLst/>
            <a:rect l="l" t="t" r="r" b="b"/>
            <a:pathLst>
              <a:path w="1581912" h="3474719">
                <a:moveTo>
                  <a:pt x="0" y="1737359"/>
                </a:moveTo>
                <a:lnTo>
                  <a:pt x="2621" y="1879846"/>
                </a:lnTo>
                <a:lnTo>
                  <a:pt x="10351" y="2019160"/>
                </a:lnTo>
                <a:lnTo>
                  <a:pt x="22984" y="2154857"/>
                </a:lnTo>
                <a:lnTo>
                  <a:pt x="40318" y="2286487"/>
                </a:lnTo>
                <a:lnTo>
                  <a:pt x="62150" y="2413605"/>
                </a:lnTo>
                <a:lnTo>
                  <a:pt x="88276" y="2535762"/>
                </a:lnTo>
                <a:lnTo>
                  <a:pt x="118492" y="2652512"/>
                </a:lnTo>
                <a:lnTo>
                  <a:pt x="152595" y="2763408"/>
                </a:lnTo>
                <a:lnTo>
                  <a:pt x="190381" y="2868002"/>
                </a:lnTo>
                <a:lnTo>
                  <a:pt x="231647" y="2965846"/>
                </a:lnTo>
                <a:lnTo>
                  <a:pt x="276191" y="3056495"/>
                </a:lnTo>
                <a:lnTo>
                  <a:pt x="323807" y="3139500"/>
                </a:lnTo>
                <a:lnTo>
                  <a:pt x="374293" y="3214415"/>
                </a:lnTo>
                <a:lnTo>
                  <a:pt x="427445" y="3280792"/>
                </a:lnTo>
                <a:lnTo>
                  <a:pt x="483060" y="3338185"/>
                </a:lnTo>
                <a:lnTo>
                  <a:pt x="540934" y="3386145"/>
                </a:lnTo>
                <a:lnTo>
                  <a:pt x="600864" y="3424225"/>
                </a:lnTo>
                <a:lnTo>
                  <a:pt x="662647" y="3451980"/>
                </a:lnTo>
                <a:lnTo>
                  <a:pt x="726078" y="3468960"/>
                </a:lnTo>
                <a:lnTo>
                  <a:pt x="790956" y="3474719"/>
                </a:lnTo>
                <a:lnTo>
                  <a:pt x="855833" y="3468960"/>
                </a:lnTo>
                <a:lnTo>
                  <a:pt x="919264" y="3451980"/>
                </a:lnTo>
                <a:lnTo>
                  <a:pt x="981047" y="3424225"/>
                </a:lnTo>
                <a:lnTo>
                  <a:pt x="1040977" y="3386145"/>
                </a:lnTo>
                <a:lnTo>
                  <a:pt x="1098851" y="3338185"/>
                </a:lnTo>
                <a:lnTo>
                  <a:pt x="1154466" y="3280792"/>
                </a:lnTo>
                <a:lnTo>
                  <a:pt x="1207618" y="3214415"/>
                </a:lnTo>
                <a:lnTo>
                  <a:pt x="1258104" y="3139500"/>
                </a:lnTo>
                <a:lnTo>
                  <a:pt x="1305720" y="3056495"/>
                </a:lnTo>
                <a:lnTo>
                  <a:pt x="1350263" y="2965846"/>
                </a:lnTo>
                <a:lnTo>
                  <a:pt x="1391530" y="2868002"/>
                </a:lnTo>
                <a:lnTo>
                  <a:pt x="1429316" y="2763408"/>
                </a:lnTo>
                <a:lnTo>
                  <a:pt x="1463419" y="2652512"/>
                </a:lnTo>
                <a:lnTo>
                  <a:pt x="1493635" y="2535762"/>
                </a:lnTo>
                <a:lnTo>
                  <a:pt x="1519761" y="2413605"/>
                </a:lnTo>
                <a:lnTo>
                  <a:pt x="1541593" y="2286487"/>
                </a:lnTo>
                <a:lnTo>
                  <a:pt x="1558927" y="2154857"/>
                </a:lnTo>
                <a:lnTo>
                  <a:pt x="1571560" y="2019160"/>
                </a:lnTo>
                <a:lnTo>
                  <a:pt x="1579290" y="1879846"/>
                </a:lnTo>
                <a:lnTo>
                  <a:pt x="1581912" y="1737359"/>
                </a:lnTo>
                <a:lnTo>
                  <a:pt x="1579290" y="1594873"/>
                </a:lnTo>
                <a:lnTo>
                  <a:pt x="1571560" y="1455559"/>
                </a:lnTo>
                <a:lnTo>
                  <a:pt x="1558927" y="1319862"/>
                </a:lnTo>
                <a:lnTo>
                  <a:pt x="1541593" y="1188232"/>
                </a:lnTo>
                <a:lnTo>
                  <a:pt x="1519761" y="1061114"/>
                </a:lnTo>
                <a:lnTo>
                  <a:pt x="1493635" y="938957"/>
                </a:lnTo>
                <a:lnTo>
                  <a:pt x="1463419" y="822207"/>
                </a:lnTo>
                <a:lnTo>
                  <a:pt x="1429316" y="711311"/>
                </a:lnTo>
                <a:lnTo>
                  <a:pt x="1391530" y="606717"/>
                </a:lnTo>
                <a:lnTo>
                  <a:pt x="1350264" y="508873"/>
                </a:lnTo>
                <a:lnTo>
                  <a:pt x="1305720" y="418224"/>
                </a:lnTo>
                <a:lnTo>
                  <a:pt x="1258104" y="335219"/>
                </a:lnTo>
                <a:lnTo>
                  <a:pt x="1207618" y="260304"/>
                </a:lnTo>
                <a:lnTo>
                  <a:pt x="1154466" y="193927"/>
                </a:lnTo>
                <a:lnTo>
                  <a:pt x="1098851" y="136534"/>
                </a:lnTo>
                <a:lnTo>
                  <a:pt x="1040977" y="88574"/>
                </a:lnTo>
                <a:lnTo>
                  <a:pt x="981047" y="50494"/>
                </a:lnTo>
                <a:lnTo>
                  <a:pt x="919264" y="22739"/>
                </a:lnTo>
                <a:lnTo>
                  <a:pt x="855833" y="5759"/>
                </a:lnTo>
                <a:lnTo>
                  <a:pt x="790956" y="0"/>
                </a:lnTo>
                <a:lnTo>
                  <a:pt x="726078" y="5759"/>
                </a:lnTo>
                <a:lnTo>
                  <a:pt x="662647" y="22739"/>
                </a:lnTo>
                <a:lnTo>
                  <a:pt x="600864" y="50494"/>
                </a:lnTo>
                <a:lnTo>
                  <a:pt x="540934" y="88574"/>
                </a:lnTo>
                <a:lnTo>
                  <a:pt x="483060" y="136534"/>
                </a:lnTo>
                <a:lnTo>
                  <a:pt x="427445" y="193927"/>
                </a:lnTo>
                <a:lnTo>
                  <a:pt x="374293" y="260304"/>
                </a:lnTo>
                <a:lnTo>
                  <a:pt x="323807" y="335219"/>
                </a:lnTo>
                <a:lnTo>
                  <a:pt x="276191" y="418224"/>
                </a:lnTo>
                <a:lnTo>
                  <a:pt x="231647" y="508873"/>
                </a:lnTo>
                <a:lnTo>
                  <a:pt x="190381" y="606717"/>
                </a:lnTo>
                <a:lnTo>
                  <a:pt x="152595" y="711311"/>
                </a:lnTo>
                <a:lnTo>
                  <a:pt x="118492" y="822207"/>
                </a:lnTo>
                <a:lnTo>
                  <a:pt x="88276" y="938957"/>
                </a:lnTo>
                <a:lnTo>
                  <a:pt x="62150" y="1061114"/>
                </a:lnTo>
                <a:lnTo>
                  <a:pt x="40318" y="1188232"/>
                </a:lnTo>
                <a:lnTo>
                  <a:pt x="22984" y="1319862"/>
                </a:lnTo>
                <a:lnTo>
                  <a:pt x="10351" y="1455559"/>
                </a:lnTo>
                <a:lnTo>
                  <a:pt x="2621" y="1594873"/>
                </a:lnTo>
                <a:lnTo>
                  <a:pt x="0" y="173735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8544" y="5913120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84576" y="2709672"/>
            <a:ext cx="1641602" cy="3456381"/>
          </a:xfrm>
          <a:custGeom>
            <a:avLst/>
            <a:gdLst/>
            <a:ahLst/>
            <a:cxnLst/>
            <a:rect l="l" t="t" r="r" b="b"/>
            <a:pathLst>
              <a:path w="1641602" h="3456381">
                <a:moveTo>
                  <a:pt x="0" y="3456381"/>
                </a:moveTo>
                <a:lnTo>
                  <a:pt x="1641602" y="0"/>
                </a:lnTo>
              </a:path>
            </a:pathLst>
          </a:custGeom>
          <a:ln w="18288">
            <a:solidFill>
              <a:srgbClr val="FF505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1216" y="1917192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7144" y="1895855"/>
            <a:ext cx="1655064" cy="811911"/>
          </a:xfrm>
          <a:custGeom>
            <a:avLst/>
            <a:gdLst/>
            <a:ahLst/>
            <a:cxnLst/>
            <a:rect l="l" t="t" r="r" b="b"/>
            <a:pathLst>
              <a:path w="1655064" h="811911">
                <a:moveTo>
                  <a:pt x="1655064" y="811911"/>
                </a:moveTo>
                <a:lnTo>
                  <a:pt x="0" y="0"/>
                </a:lnTo>
              </a:path>
            </a:pathLst>
          </a:custGeom>
          <a:ln w="18288">
            <a:solidFill>
              <a:srgbClr val="FF505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3104" y="2343912"/>
            <a:ext cx="1588008" cy="3474720"/>
          </a:xfrm>
          <a:custGeom>
            <a:avLst/>
            <a:gdLst/>
            <a:ahLst/>
            <a:cxnLst/>
            <a:rect l="l" t="t" r="r" b="b"/>
            <a:pathLst>
              <a:path w="1588008" h="3474720">
                <a:moveTo>
                  <a:pt x="0" y="1737360"/>
                </a:moveTo>
                <a:lnTo>
                  <a:pt x="2631" y="1879846"/>
                </a:lnTo>
                <a:lnTo>
                  <a:pt x="10391" y="2019160"/>
                </a:lnTo>
                <a:lnTo>
                  <a:pt x="23075" y="2154857"/>
                </a:lnTo>
                <a:lnTo>
                  <a:pt x="40477" y="2286487"/>
                </a:lnTo>
                <a:lnTo>
                  <a:pt x="62394" y="2413605"/>
                </a:lnTo>
                <a:lnTo>
                  <a:pt x="88622" y="2535762"/>
                </a:lnTo>
                <a:lnTo>
                  <a:pt x="118956" y="2652512"/>
                </a:lnTo>
                <a:lnTo>
                  <a:pt x="153192" y="2763408"/>
                </a:lnTo>
                <a:lnTo>
                  <a:pt x="191126" y="2868002"/>
                </a:lnTo>
                <a:lnTo>
                  <a:pt x="232552" y="2965846"/>
                </a:lnTo>
                <a:lnTo>
                  <a:pt x="277268" y="3056495"/>
                </a:lnTo>
                <a:lnTo>
                  <a:pt x="325069" y="3139500"/>
                </a:lnTo>
                <a:lnTo>
                  <a:pt x="375750" y="3214415"/>
                </a:lnTo>
                <a:lnTo>
                  <a:pt x="429106" y="3280792"/>
                </a:lnTo>
                <a:lnTo>
                  <a:pt x="484935" y="3338185"/>
                </a:lnTo>
                <a:lnTo>
                  <a:pt x="543031" y="3386145"/>
                </a:lnTo>
                <a:lnTo>
                  <a:pt x="603190" y="3424225"/>
                </a:lnTo>
                <a:lnTo>
                  <a:pt x="665208" y="3451980"/>
                </a:lnTo>
                <a:lnTo>
                  <a:pt x="728881" y="3468960"/>
                </a:lnTo>
                <a:lnTo>
                  <a:pt x="794004" y="3474720"/>
                </a:lnTo>
                <a:lnTo>
                  <a:pt x="859126" y="3468960"/>
                </a:lnTo>
                <a:lnTo>
                  <a:pt x="922799" y="3451980"/>
                </a:lnTo>
                <a:lnTo>
                  <a:pt x="984817" y="3424225"/>
                </a:lnTo>
                <a:lnTo>
                  <a:pt x="1044976" y="3386145"/>
                </a:lnTo>
                <a:lnTo>
                  <a:pt x="1103072" y="3338185"/>
                </a:lnTo>
                <a:lnTo>
                  <a:pt x="1158901" y="3280792"/>
                </a:lnTo>
                <a:lnTo>
                  <a:pt x="1212257" y="3214415"/>
                </a:lnTo>
                <a:lnTo>
                  <a:pt x="1262938" y="3139500"/>
                </a:lnTo>
                <a:lnTo>
                  <a:pt x="1310739" y="3056495"/>
                </a:lnTo>
                <a:lnTo>
                  <a:pt x="1355455" y="2965846"/>
                </a:lnTo>
                <a:lnTo>
                  <a:pt x="1396881" y="2868002"/>
                </a:lnTo>
                <a:lnTo>
                  <a:pt x="1434815" y="2763408"/>
                </a:lnTo>
                <a:lnTo>
                  <a:pt x="1469051" y="2652512"/>
                </a:lnTo>
                <a:lnTo>
                  <a:pt x="1499385" y="2535762"/>
                </a:lnTo>
                <a:lnTo>
                  <a:pt x="1525613" y="2413605"/>
                </a:lnTo>
                <a:lnTo>
                  <a:pt x="1547530" y="2286487"/>
                </a:lnTo>
                <a:lnTo>
                  <a:pt x="1564932" y="2154857"/>
                </a:lnTo>
                <a:lnTo>
                  <a:pt x="1577616" y="2019160"/>
                </a:lnTo>
                <a:lnTo>
                  <a:pt x="1585376" y="1879846"/>
                </a:lnTo>
                <a:lnTo>
                  <a:pt x="1588008" y="1737360"/>
                </a:lnTo>
                <a:lnTo>
                  <a:pt x="1585376" y="1594873"/>
                </a:lnTo>
                <a:lnTo>
                  <a:pt x="1577616" y="1455559"/>
                </a:lnTo>
                <a:lnTo>
                  <a:pt x="1564932" y="1319862"/>
                </a:lnTo>
                <a:lnTo>
                  <a:pt x="1547530" y="1188232"/>
                </a:lnTo>
                <a:lnTo>
                  <a:pt x="1525613" y="1061114"/>
                </a:lnTo>
                <a:lnTo>
                  <a:pt x="1499385" y="938957"/>
                </a:lnTo>
                <a:lnTo>
                  <a:pt x="1469051" y="822207"/>
                </a:lnTo>
                <a:lnTo>
                  <a:pt x="1434815" y="711311"/>
                </a:lnTo>
                <a:lnTo>
                  <a:pt x="1396881" y="606717"/>
                </a:lnTo>
                <a:lnTo>
                  <a:pt x="1355455" y="508873"/>
                </a:lnTo>
                <a:lnTo>
                  <a:pt x="1310739" y="418224"/>
                </a:lnTo>
                <a:lnTo>
                  <a:pt x="1262938" y="335219"/>
                </a:lnTo>
                <a:lnTo>
                  <a:pt x="1212257" y="260304"/>
                </a:lnTo>
                <a:lnTo>
                  <a:pt x="1158901" y="193927"/>
                </a:lnTo>
                <a:lnTo>
                  <a:pt x="1103072" y="136534"/>
                </a:lnTo>
                <a:lnTo>
                  <a:pt x="1044976" y="88574"/>
                </a:lnTo>
                <a:lnTo>
                  <a:pt x="984817" y="50494"/>
                </a:lnTo>
                <a:lnTo>
                  <a:pt x="922799" y="22739"/>
                </a:lnTo>
                <a:lnTo>
                  <a:pt x="859126" y="5759"/>
                </a:lnTo>
                <a:lnTo>
                  <a:pt x="794004" y="0"/>
                </a:lnTo>
                <a:lnTo>
                  <a:pt x="728881" y="5759"/>
                </a:lnTo>
                <a:lnTo>
                  <a:pt x="665208" y="22739"/>
                </a:lnTo>
                <a:lnTo>
                  <a:pt x="603190" y="50494"/>
                </a:lnTo>
                <a:lnTo>
                  <a:pt x="543031" y="88574"/>
                </a:lnTo>
                <a:lnTo>
                  <a:pt x="484935" y="136534"/>
                </a:lnTo>
                <a:lnTo>
                  <a:pt x="429106" y="193927"/>
                </a:lnTo>
                <a:lnTo>
                  <a:pt x="375750" y="260304"/>
                </a:lnTo>
                <a:lnTo>
                  <a:pt x="325069" y="335219"/>
                </a:lnTo>
                <a:lnTo>
                  <a:pt x="277268" y="418224"/>
                </a:lnTo>
                <a:lnTo>
                  <a:pt x="232552" y="508873"/>
                </a:lnTo>
                <a:lnTo>
                  <a:pt x="191126" y="606717"/>
                </a:lnTo>
                <a:lnTo>
                  <a:pt x="153192" y="711311"/>
                </a:lnTo>
                <a:lnTo>
                  <a:pt x="118956" y="822207"/>
                </a:lnTo>
                <a:lnTo>
                  <a:pt x="88622" y="938957"/>
                </a:lnTo>
                <a:lnTo>
                  <a:pt x="62394" y="1061114"/>
                </a:lnTo>
                <a:lnTo>
                  <a:pt x="40477" y="1188232"/>
                </a:lnTo>
                <a:lnTo>
                  <a:pt x="23075" y="1319862"/>
                </a:lnTo>
                <a:lnTo>
                  <a:pt x="10391" y="1455559"/>
                </a:lnTo>
                <a:lnTo>
                  <a:pt x="2631" y="1594873"/>
                </a:lnTo>
                <a:lnTo>
                  <a:pt x="0" y="173736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464" y="2061972"/>
            <a:ext cx="82296" cy="3929087"/>
          </a:xfrm>
          <a:custGeom>
            <a:avLst/>
            <a:gdLst/>
            <a:ahLst/>
            <a:cxnLst/>
            <a:rect l="l" t="t" r="r" b="b"/>
            <a:pathLst>
              <a:path w="82296" h="3929087">
                <a:moveTo>
                  <a:pt x="27432" y="3929087"/>
                </a:moveTo>
                <a:lnTo>
                  <a:pt x="54864" y="3929087"/>
                </a:lnTo>
                <a:lnTo>
                  <a:pt x="54864" y="68579"/>
                </a:lnTo>
                <a:lnTo>
                  <a:pt x="82296" y="82295"/>
                </a:lnTo>
                <a:lnTo>
                  <a:pt x="41147" y="0"/>
                </a:lnTo>
                <a:lnTo>
                  <a:pt x="27432" y="68579"/>
                </a:lnTo>
                <a:lnTo>
                  <a:pt x="27432" y="3929087"/>
                </a:lnTo>
                <a:close/>
              </a:path>
              <a:path w="82296" h="3929087">
                <a:moveTo>
                  <a:pt x="27432" y="68579"/>
                </a:moveTo>
                <a:lnTo>
                  <a:pt x="41147" y="0"/>
                </a:lnTo>
                <a:lnTo>
                  <a:pt x="0" y="82295"/>
                </a:lnTo>
                <a:lnTo>
                  <a:pt x="27432" y="82295"/>
                </a:lnTo>
                <a:lnTo>
                  <a:pt x="27432" y="68579"/>
                </a:lnTo>
                <a:close/>
              </a:path>
              <a:path w="82296" h="3929087">
                <a:moveTo>
                  <a:pt x="82296" y="82295"/>
                </a:moveTo>
                <a:lnTo>
                  <a:pt x="54864" y="68579"/>
                </a:lnTo>
                <a:lnTo>
                  <a:pt x="54863" y="82296"/>
                </a:lnTo>
                <a:lnTo>
                  <a:pt x="82296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25446" y="887857"/>
            <a:ext cx="533339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spc="4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8366" y="887857"/>
            <a:ext cx="907037" cy="1313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64">
              <a:lnSpc>
                <a:spcPts val="4575"/>
              </a:lnSpc>
              <a:spcBef>
                <a:spcPts val="228"/>
              </a:spcBef>
            </a:pPr>
            <a:r>
              <a:rPr sz="6600" spc="14" baseline="3103" dirty="0">
                <a:latin typeface="Calibri"/>
                <a:cs typeface="Calibri"/>
              </a:rPr>
              <a:t>D</a:t>
            </a:r>
            <a:r>
              <a:rPr sz="6600" spc="0" baseline="3103" dirty="0">
                <a:latin typeface="Calibri"/>
                <a:cs typeface="Calibri"/>
              </a:rPr>
              <a:t>ie</a:t>
            </a:r>
            <a:endParaRPr sz="4400">
              <a:latin typeface="Calibri"/>
              <a:cs typeface="Calibri"/>
            </a:endParaRPr>
          </a:p>
          <a:p>
            <a:pPr marL="12700" marR="83667">
              <a:lnSpc>
                <a:spcPct val="101725"/>
              </a:lnSpc>
              <a:spcBef>
                <a:spcPts val="3273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2924" y="887857"/>
            <a:ext cx="1579697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44" baseline="3103" dirty="0">
                <a:latin typeface="Calibri"/>
                <a:cs typeface="Calibri"/>
              </a:rPr>
              <a:t>zw</a:t>
            </a:r>
            <a:r>
              <a:rPr sz="6600" spc="0" baseline="3103" dirty="0">
                <a:latin typeface="Calibri"/>
                <a:cs typeface="Calibri"/>
              </a:rPr>
              <a:t>ei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3765" y="887857"/>
            <a:ext cx="1369642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75" baseline="3103" dirty="0">
                <a:latin typeface="Calibri"/>
                <a:cs typeface="Calibri"/>
              </a:rPr>
              <a:t>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0588" y="2282698"/>
            <a:ext cx="2597768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Wind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-25" baseline="2482" dirty="0">
                <a:latin typeface="Calibri"/>
                <a:cs typeface="Calibri"/>
              </a:rPr>
              <a:t>a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ed</a:t>
            </a:r>
            <a:r>
              <a:rPr sz="3300" spc="-2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5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0588" y="2953639"/>
            <a:ext cx="1690380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34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1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ein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t: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0588" y="3624453"/>
            <a:ext cx="2330125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-50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z</a:t>
            </a:r>
            <a:r>
              <a:rPr sz="3300" spc="-4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44" baseline="2482" dirty="0">
                <a:latin typeface="Calibri"/>
                <a:cs typeface="Calibri"/>
              </a:rPr>
              <a:t>r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20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St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eckb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1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,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ach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0588" y="4295394"/>
            <a:ext cx="500690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7666" y="4295394"/>
            <a:ext cx="1089608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le</a:t>
            </a:r>
            <a:r>
              <a:rPr sz="3300" spc="-4" baseline="2482" dirty="0">
                <a:latin typeface="Calibri"/>
                <a:cs typeface="Calibri"/>
              </a:rPr>
              <a:t>bug</a:t>
            </a:r>
            <a:r>
              <a:rPr sz="3300" spc="0" baseline="2482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3822" y="5946292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142488" y="2386584"/>
            <a:ext cx="1581912" cy="3474719"/>
          </a:xfrm>
          <a:custGeom>
            <a:avLst/>
            <a:gdLst/>
            <a:ahLst/>
            <a:cxnLst/>
            <a:rect l="l" t="t" r="r" b="b"/>
            <a:pathLst>
              <a:path w="1581912" h="3474719">
                <a:moveTo>
                  <a:pt x="0" y="1737359"/>
                </a:moveTo>
                <a:lnTo>
                  <a:pt x="2621" y="1879846"/>
                </a:lnTo>
                <a:lnTo>
                  <a:pt x="10351" y="2019160"/>
                </a:lnTo>
                <a:lnTo>
                  <a:pt x="22984" y="2154857"/>
                </a:lnTo>
                <a:lnTo>
                  <a:pt x="40318" y="2286487"/>
                </a:lnTo>
                <a:lnTo>
                  <a:pt x="62150" y="2413605"/>
                </a:lnTo>
                <a:lnTo>
                  <a:pt x="88276" y="2535762"/>
                </a:lnTo>
                <a:lnTo>
                  <a:pt x="118492" y="2652512"/>
                </a:lnTo>
                <a:lnTo>
                  <a:pt x="152595" y="2763408"/>
                </a:lnTo>
                <a:lnTo>
                  <a:pt x="190381" y="2868002"/>
                </a:lnTo>
                <a:lnTo>
                  <a:pt x="231647" y="2965846"/>
                </a:lnTo>
                <a:lnTo>
                  <a:pt x="276191" y="3056495"/>
                </a:lnTo>
                <a:lnTo>
                  <a:pt x="323807" y="3139500"/>
                </a:lnTo>
                <a:lnTo>
                  <a:pt x="374293" y="3214415"/>
                </a:lnTo>
                <a:lnTo>
                  <a:pt x="427445" y="3280792"/>
                </a:lnTo>
                <a:lnTo>
                  <a:pt x="483060" y="3338185"/>
                </a:lnTo>
                <a:lnTo>
                  <a:pt x="540934" y="3386145"/>
                </a:lnTo>
                <a:lnTo>
                  <a:pt x="600864" y="3424225"/>
                </a:lnTo>
                <a:lnTo>
                  <a:pt x="662647" y="3451980"/>
                </a:lnTo>
                <a:lnTo>
                  <a:pt x="726078" y="3468960"/>
                </a:lnTo>
                <a:lnTo>
                  <a:pt x="790956" y="3474719"/>
                </a:lnTo>
                <a:lnTo>
                  <a:pt x="855833" y="3468960"/>
                </a:lnTo>
                <a:lnTo>
                  <a:pt x="919264" y="3451980"/>
                </a:lnTo>
                <a:lnTo>
                  <a:pt x="981047" y="3424225"/>
                </a:lnTo>
                <a:lnTo>
                  <a:pt x="1040977" y="3386145"/>
                </a:lnTo>
                <a:lnTo>
                  <a:pt x="1098851" y="3338185"/>
                </a:lnTo>
                <a:lnTo>
                  <a:pt x="1154466" y="3280792"/>
                </a:lnTo>
                <a:lnTo>
                  <a:pt x="1207618" y="3214415"/>
                </a:lnTo>
                <a:lnTo>
                  <a:pt x="1258104" y="3139500"/>
                </a:lnTo>
                <a:lnTo>
                  <a:pt x="1305720" y="3056495"/>
                </a:lnTo>
                <a:lnTo>
                  <a:pt x="1350263" y="2965846"/>
                </a:lnTo>
                <a:lnTo>
                  <a:pt x="1391530" y="2868002"/>
                </a:lnTo>
                <a:lnTo>
                  <a:pt x="1429316" y="2763408"/>
                </a:lnTo>
                <a:lnTo>
                  <a:pt x="1463419" y="2652512"/>
                </a:lnTo>
                <a:lnTo>
                  <a:pt x="1493635" y="2535762"/>
                </a:lnTo>
                <a:lnTo>
                  <a:pt x="1519761" y="2413605"/>
                </a:lnTo>
                <a:lnTo>
                  <a:pt x="1541593" y="2286487"/>
                </a:lnTo>
                <a:lnTo>
                  <a:pt x="1558927" y="2154857"/>
                </a:lnTo>
                <a:lnTo>
                  <a:pt x="1571560" y="2019160"/>
                </a:lnTo>
                <a:lnTo>
                  <a:pt x="1579290" y="1879846"/>
                </a:lnTo>
                <a:lnTo>
                  <a:pt x="1581912" y="1737359"/>
                </a:lnTo>
                <a:lnTo>
                  <a:pt x="1579290" y="1594873"/>
                </a:lnTo>
                <a:lnTo>
                  <a:pt x="1571560" y="1455559"/>
                </a:lnTo>
                <a:lnTo>
                  <a:pt x="1558927" y="1319862"/>
                </a:lnTo>
                <a:lnTo>
                  <a:pt x="1541593" y="1188232"/>
                </a:lnTo>
                <a:lnTo>
                  <a:pt x="1519761" y="1061114"/>
                </a:lnTo>
                <a:lnTo>
                  <a:pt x="1493635" y="938957"/>
                </a:lnTo>
                <a:lnTo>
                  <a:pt x="1463419" y="822207"/>
                </a:lnTo>
                <a:lnTo>
                  <a:pt x="1429316" y="711311"/>
                </a:lnTo>
                <a:lnTo>
                  <a:pt x="1391530" y="606717"/>
                </a:lnTo>
                <a:lnTo>
                  <a:pt x="1350264" y="508873"/>
                </a:lnTo>
                <a:lnTo>
                  <a:pt x="1305720" y="418224"/>
                </a:lnTo>
                <a:lnTo>
                  <a:pt x="1258104" y="335219"/>
                </a:lnTo>
                <a:lnTo>
                  <a:pt x="1207618" y="260304"/>
                </a:lnTo>
                <a:lnTo>
                  <a:pt x="1154466" y="193927"/>
                </a:lnTo>
                <a:lnTo>
                  <a:pt x="1098851" y="136534"/>
                </a:lnTo>
                <a:lnTo>
                  <a:pt x="1040977" y="88574"/>
                </a:lnTo>
                <a:lnTo>
                  <a:pt x="981047" y="50494"/>
                </a:lnTo>
                <a:lnTo>
                  <a:pt x="919264" y="22739"/>
                </a:lnTo>
                <a:lnTo>
                  <a:pt x="855833" y="5759"/>
                </a:lnTo>
                <a:lnTo>
                  <a:pt x="790956" y="0"/>
                </a:lnTo>
                <a:lnTo>
                  <a:pt x="726078" y="5759"/>
                </a:lnTo>
                <a:lnTo>
                  <a:pt x="662647" y="22739"/>
                </a:lnTo>
                <a:lnTo>
                  <a:pt x="600864" y="50494"/>
                </a:lnTo>
                <a:lnTo>
                  <a:pt x="540934" y="88574"/>
                </a:lnTo>
                <a:lnTo>
                  <a:pt x="483060" y="136534"/>
                </a:lnTo>
                <a:lnTo>
                  <a:pt x="427445" y="193927"/>
                </a:lnTo>
                <a:lnTo>
                  <a:pt x="374293" y="260304"/>
                </a:lnTo>
                <a:lnTo>
                  <a:pt x="323807" y="335219"/>
                </a:lnTo>
                <a:lnTo>
                  <a:pt x="276191" y="418224"/>
                </a:lnTo>
                <a:lnTo>
                  <a:pt x="231647" y="508873"/>
                </a:lnTo>
                <a:lnTo>
                  <a:pt x="190381" y="606717"/>
                </a:lnTo>
                <a:lnTo>
                  <a:pt x="152595" y="711311"/>
                </a:lnTo>
                <a:lnTo>
                  <a:pt x="118492" y="822207"/>
                </a:lnTo>
                <a:lnTo>
                  <a:pt x="88276" y="938957"/>
                </a:lnTo>
                <a:lnTo>
                  <a:pt x="62150" y="1061114"/>
                </a:lnTo>
                <a:lnTo>
                  <a:pt x="40318" y="1188232"/>
                </a:lnTo>
                <a:lnTo>
                  <a:pt x="22984" y="1319862"/>
                </a:lnTo>
                <a:lnTo>
                  <a:pt x="10351" y="1455559"/>
                </a:lnTo>
                <a:lnTo>
                  <a:pt x="2621" y="1594873"/>
                </a:lnTo>
                <a:lnTo>
                  <a:pt x="0" y="173735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1216" y="1917192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544" y="5913120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3104" y="2343912"/>
            <a:ext cx="1588008" cy="3474720"/>
          </a:xfrm>
          <a:custGeom>
            <a:avLst/>
            <a:gdLst/>
            <a:ahLst/>
            <a:cxnLst/>
            <a:rect l="l" t="t" r="r" b="b"/>
            <a:pathLst>
              <a:path w="1588008" h="3474720">
                <a:moveTo>
                  <a:pt x="0" y="1737360"/>
                </a:moveTo>
                <a:lnTo>
                  <a:pt x="2631" y="1879846"/>
                </a:lnTo>
                <a:lnTo>
                  <a:pt x="10391" y="2019160"/>
                </a:lnTo>
                <a:lnTo>
                  <a:pt x="23075" y="2154857"/>
                </a:lnTo>
                <a:lnTo>
                  <a:pt x="40477" y="2286487"/>
                </a:lnTo>
                <a:lnTo>
                  <a:pt x="62394" y="2413605"/>
                </a:lnTo>
                <a:lnTo>
                  <a:pt x="88622" y="2535762"/>
                </a:lnTo>
                <a:lnTo>
                  <a:pt x="118956" y="2652512"/>
                </a:lnTo>
                <a:lnTo>
                  <a:pt x="153192" y="2763408"/>
                </a:lnTo>
                <a:lnTo>
                  <a:pt x="191126" y="2868002"/>
                </a:lnTo>
                <a:lnTo>
                  <a:pt x="232552" y="2965846"/>
                </a:lnTo>
                <a:lnTo>
                  <a:pt x="277268" y="3056495"/>
                </a:lnTo>
                <a:lnTo>
                  <a:pt x="325069" y="3139500"/>
                </a:lnTo>
                <a:lnTo>
                  <a:pt x="375750" y="3214415"/>
                </a:lnTo>
                <a:lnTo>
                  <a:pt x="429106" y="3280792"/>
                </a:lnTo>
                <a:lnTo>
                  <a:pt x="484935" y="3338185"/>
                </a:lnTo>
                <a:lnTo>
                  <a:pt x="543031" y="3386145"/>
                </a:lnTo>
                <a:lnTo>
                  <a:pt x="603190" y="3424225"/>
                </a:lnTo>
                <a:lnTo>
                  <a:pt x="665208" y="3451980"/>
                </a:lnTo>
                <a:lnTo>
                  <a:pt x="728881" y="3468960"/>
                </a:lnTo>
                <a:lnTo>
                  <a:pt x="794004" y="3474720"/>
                </a:lnTo>
                <a:lnTo>
                  <a:pt x="859126" y="3468960"/>
                </a:lnTo>
                <a:lnTo>
                  <a:pt x="922799" y="3451980"/>
                </a:lnTo>
                <a:lnTo>
                  <a:pt x="984817" y="3424225"/>
                </a:lnTo>
                <a:lnTo>
                  <a:pt x="1044976" y="3386145"/>
                </a:lnTo>
                <a:lnTo>
                  <a:pt x="1103072" y="3338185"/>
                </a:lnTo>
                <a:lnTo>
                  <a:pt x="1158901" y="3280792"/>
                </a:lnTo>
                <a:lnTo>
                  <a:pt x="1212257" y="3214415"/>
                </a:lnTo>
                <a:lnTo>
                  <a:pt x="1262938" y="3139500"/>
                </a:lnTo>
                <a:lnTo>
                  <a:pt x="1310739" y="3056495"/>
                </a:lnTo>
                <a:lnTo>
                  <a:pt x="1355455" y="2965846"/>
                </a:lnTo>
                <a:lnTo>
                  <a:pt x="1396881" y="2868002"/>
                </a:lnTo>
                <a:lnTo>
                  <a:pt x="1434815" y="2763408"/>
                </a:lnTo>
                <a:lnTo>
                  <a:pt x="1469051" y="2652512"/>
                </a:lnTo>
                <a:lnTo>
                  <a:pt x="1499385" y="2535762"/>
                </a:lnTo>
                <a:lnTo>
                  <a:pt x="1525613" y="2413605"/>
                </a:lnTo>
                <a:lnTo>
                  <a:pt x="1547530" y="2286487"/>
                </a:lnTo>
                <a:lnTo>
                  <a:pt x="1564932" y="2154857"/>
                </a:lnTo>
                <a:lnTo>
                  <a:pt x="1577616" y="2019160"/>
                </a:lnTo>
                <a:lnTo>
                  <a:pt x="1585376" y="1879846"/>
                </a:lnTo>
                <a:lnTo>
                  <a:pt x="1588008" y="1737360"/>
                </a:lnTo>
                <a:lnTo>
                  <a:pt x="1585376" y="1594873"/>
                </a:lnTo>
                <a:lnTo>
                  <a:pt x="1577616" y="1455559"/>
                </a:lnTo>
                <a:lnTo>
                  <a:pt x="1564932" y="1319862"/>
                </a:lnTo>
                <a:lnTo>
                  <a:pt x="1547530" y="1188232"/>
                </a:lnTo>
                <a:lnTo>
                  <a:pt x="1525613" y="1061114"/>
                </a:lnTo>
                <a:lnTo>
                  <a:pt x="1499385" y="938957"/>
                </a:lnTo>
                <a:lnTo>
                  <a:pt x="1469051" y="822207"/>
                </a:lnTo>
                <a:lnTo>
                  <a:pt x="1434815" y="711311"/>
                </a:lnTo>
                <a:lnTo>
                  <a:pt x="1396881" y="606717"/>
                </a:lnTo>
                <a:lnTo>
                  <a:pt x="1355455" y="508873"/>
                </a:lnTo>
                <a:lnTo>
                  <a:pt x="1310739" y="418224"/>
                </a:lnTo>
                <a:lnTo>
                  <a:pt x="1262938" y="335219"/>
                </a:lnTo>
                <a:lnTo>
                  <a:pt x="1212257" y="260304"/>
                </a:lnTo>
                <a:lnTo>
                  <a:pt x="1158901" y="193927"/>
                </a:lnTo>
                <a:lnTo>
                  <a:pt x="1103072" y="136534"/>
                </a:lnTo>
                <a:lnTo>
                  <a:pt x="1044976" y="88574"/>
                </a:lnTo>
                <a:lnTo>
                  <a:pt x="984817" y="50494"/>
                </a:lnTo>
                <a:lnTo>
                  <a:pt x="922799" y="22739"/>
                </a:lnTo>
                <a:lnTo>
                  <a:pt x="859126" y="5759"/>
                </a:lnTo>
                <a:lnTo>
                  <a:pt x="794004" y="0"/>
                </a:lnTo>
                <a:lnTo>
                  <a:pt x="728881" y="5759"/>
                </a:lnTo>
                <a:lnTo>
                  <a:pt x="665208" y="22739"/>
                </a:lnTo>
                <a:lnTo>
                  <a:pt x="603190" y="50494"/>
                </a:lnTo>
                <a:lnTo>
                  <a:pt x="543031" y="88574"/>
                </a:lnTo>
                <a:lnTo>
                  <a:pt x="484935" y="136534"/>
                </a:lnTo>
                <a:lnTo>
                  <a:pt x="429106" y="193927"/>
                </a:lnTo>
                <a:lnTo>
                  <a:pt x="375750" y="260304"/>
                </a:lnTo>
                <a:lnTo>
                  <a:pt x="325069" y="335219"/>
                </a:lnTo>
                <a:lnTo>
                  <a:pt x="277268" y="418224"/>
                </a:lnTo>
                <a:lnTo>
                  <a:pt x="232552" y="508873"/>
                </a:lnTo>
                <a:lnTo>
                  <a:pt x="191126" y="606717"/>
                </a:lnTo>
                <a:lnTo>
                  <a:pt x="153192" y="711311"/>
                </a:lnTo>
                <a:lnTo>
                  <a:pt x="118956" y="822207"/>
                </a:lnTo>
                <a:lnTo>
                  <a:pt x="88622" y="938957"/>
                </a:lnTo>
                <a:lnTo>
                  <a:pt x="62394" y="1061114"/>
                </a:lnTo>
                <a:lnTo>
                  <a:pt x="40477" y="1188232"/>
                </a:lnTo>
                <a:lnTo>
                  <a:pt x="23075" y="1319862"/>
                </a:lnTo>
                <a:lnTo>
                  <a:pt x="10391" y="1455559"/>
                </a:lnTo>
                <a:lnTo>
                  <a:pt x="2631" y="1594873"/>
                </a:lnTo>
                <a:lnTo>
                  <a:pt x="0" y="173736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3464" y="2061972"/>
            <a:ext cx="82296" cy="3929087"/>
          </a:xfrm>
          <a:custGeom>
            <a:avLst/>
            <a:gdLst/>
            <a:ahLst/>
            <a:cxnLst/>
            <a:rect l="l" t="t" r="r" b="b"/>
            <a:pathLst>
              <a:path w="82296" h="3929087">
                <a:moveTo>
                  <a:pt x="27432" y="3929087"/>
                </a:moveTo>
                <a:lnTo>
                  <a:pt x="54864" y="3929087"/>
                </a:lnTo>
                <a:lnTo>
                  <a:pt x="54864" y="68579"/>
                </a:lnTo>
                <a:lnTo>
                  <a:pt x="82296" y="82295"/>
                </a:lnTo>
                <a:lnTo>
                  <a:pt x="41147" y="0"/>
                </a:lnTo>
                <a:lnTo>
                  <a:pt x="27432" y="68579"/>
                </a:lnTo>
                <a:lnTo>
                  <a:pt x="27432" y="3929087"/>
                </a:lnTo>
                <a:close/>
              </a:path>
              <a:path w="82296" h="3929087">
                <a:moveTo>
                  <a:pt x="27432" y="68579"/>
                </a:moveTo>
                <a:lnTo>
                  <a:pt x="41147" y="0"/>
                </a:lnTo>
                <a:lnTo>
                  <a:pt x="0" y="82295"/>
                </a:lnTo>
                <a:lnTo>
                  <a:pt x="27432" y="82295"/>
                </a:lnTo>
                <a:lnTo>
                  <a:pt x="27432" y="68579"/>
                </a:lnTo>
                <a:close/>
              </a:path>
              <a:path w="82296" h="3929087">
                <a:moveTo>
                  <a:pt x="82296" y="82295"/>
                </a:moveTo>
                <a:lnTo>
                  <a:pt x="54864" y="68579"/>
                </a:lnTo>
                <a:lnTo>
                  <a:pt x="54863" y="82296"/>
                </a:lnTo>
                <a:lnTo>
                  <a:pt x="82296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25446" y="887857"/>
            <a:ext cx="533339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spc="4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8366" y="887857"/>
            <a:ext cx="907037" cy="1313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64">
              <a:lnSpc>
                <a:spcPts val="4575"/>
              </a:lnSpc>
              <a:spcBef>
                <a:spcPts val="228"/>
              </a:spcBef>
            </a:pPr>
            <a:r>
              <a:rPr sz="6600" spc="14" baseline="3103" dirty="0">
                <a:latin typeface="Calibri"/>
                <a:cs typeface="Calibri"/>
              </a:rPr>
              <a:t>D</a:t>
            </a:r>
            <a:r>
              <a:rPr sz="6600" spc="0" baseline="3103" dirty="0">
                <a:latin typeface="Calibri"/>
                <a:cs typeface="Calibri"/>
              </a:rPr>
              <a:t>ie</a:t>
            </a:r>
            <a:endParaRPr sz="4400">
              <a:latin typeface="Calibri"/>
              <a:cs typeface="Calibri"/>
            </a:endParaRPr>
          </a:p>
          <a:p>
            <a:pPr marL="12700" marR="83667">
              <a:lnSpc>
                <a:spcPct val="101725"/>
              </a:lnSpc>
              <a:spcBef>
                <a:spcPts val="3273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2924" y="887857"/>
            <a:ext cx="4353666" cy="1612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159">
              <a:lnSpc>
                <a:spcPts val="4575"/>
              </a:lnSpc>
              <a:spcBef>
                <a:spcPts val="228"/>
              </a:spcBef>
            </a:pPr>
            <a:r>
              <a:rPr sz="6600" spc="-44" baseline="3103" dirty="0">
                <a:latin typeface="Calibri"/>
                <a:cs typeface="Calibri"/>
              </a:rPr>
              <a:t>zw</a:t>
            </a:r>
            <a:r>
              <a:rPr sz="6600" spc="0" baseline="3103" dirty="0">
                <a:latin typeface="Calibri"/>
                <a:cs typeface="Calibri"/>
              </a:rPr>
              <a:t>ei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40" baseline="3103" dirty="0">
                <a:latin typeface="Calibri"/>
                <a:cs typeface="Calibri"/>
              </a:rPr>
              <a:t> </a:t>
            </a:r>
            <a:r>
              <a:rPr sz="6600" spc="-75" baseline="3103" dirty="0">
                <a:latin typeface="Calibri"/>
                <a:cs typeface="Calibri"/>
              </a:rPr>
              <a:t>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  <a:p>
            <a:pPr marL="1409193">
              <a:lnSpc>
                <a:spcPct val="101725"/>
              </a:lnSpc>
              <a:spcBef>
                <a:spcPts val="2499"/>
              </a:spcBef>
            </a:pPr>
            <a:r>
              <a:rPr sz="2200" spc="4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Wi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29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ic</a:t>
            </a:r>
            <a:r>
              <a:rPr sz="2200" spc="-3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1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üb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44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4" dirty="0">
                <a:latin typeface="Calibri"/>
                <a:cs typeface="Calibri"/>
              </a:rPr>
              <a:t>l</a:t>
            </a:r>
            <a:r>
              <a:rPr sz="2200" spc="0" dirty="0"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  <a:p>
            <a:pPr marL="1409193" marR="51159">
              <a:lnSpc>
                <a:spcPts val="2640"/>
              </a:lnSpc>
              <a:spcBef>
                <a:spcPts val="132"/>
              </a:spcBef>
            </a:pP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leich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ark.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9418" y="2864866"/>
            <a:ext cx="763773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F</a:t>
            </a:r>
            <a:r>
              <a:rPr sz="3300" spc="-5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9418" y="3535807"/>
            <a:ext cx="3522904" cy="1311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6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2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f der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100" baseline="2482" dirty="0">
                <a:latin typeface="Calibri"/>
                <a:cs typeface="Calibri"/>
              </a:rPr>
              <a:t>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1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win</a:t>
            </a:r>
            <a:r>
              <a:rPr sz="3300" spc="-14" baseline="2482" dirty="0">
                <a:latin typeface="Calibri"/>
                <a:cs typeface="Calibri"/>
              </a:rPr>
              <a:t>d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ec</a:t>
            </a:r>
            <a:r>
              <a:rPr sz="3300" spc="-5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 li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6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 der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25" baseline="1241" dirty="0">
                <a:latin typeface="Calibri"/>
                <a:cs typeface="Calibri"/>
              </a:rPr>
              <a:t>h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sei</a:t>
            </a:r>
            <a:r>
              <a:rPr sz="3300" spc="-14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zu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t?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9418" y="5212613"/>
            <a:ext cx="3789925" cy="1396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734">
              <a:lnSpc>
                <a:spcPts val="2350"/>
              </a:lnSpc>
              <a:spcBef>
                <a:spcPts val="117"/>
              </a:spcBef>
            </a:pPr>
            <a:r>
              <a:rPr sz="3300" spc="-9" baseline="2482" dirty="0">
                <a:latin typeface="Calibri"/>
                <a:cs typeface="Calibri"/>
              </a:rPr>
              <a:t>J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ach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em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endParaRPr sz="2200">
              <a:latin typeface="Calibri"/>
              <a:cs typeface="Calibri"/>
            </a:endParaRPr>
          </a:p>
          <a:p>
            <a:pPr marL="12700" marR="24734">
              <a:lnSpc>
                <a:spcPts val="2640"/>
              </a:lnSpc>
              <a:spcBef>
                <a:spcPts val="14"/>
              </a:spcBef>
            </a:pP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ach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in</a:t>
            </a: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ach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25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ts</a:t>
            </a:r>
            <a:endParaRPr sz="2200">
              <a:latin typeface="Calibri"/>
              <a:cs typeface="Calibri"/>
            </a:endParaRPr>
          </a:p>
          <a:p>
            <a:pPr marL="12700" marR="24734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tie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endParaRPr sz="2200">
              <a:latin typeface="Calibri"/>
              <a:cs typeface="Calibri"/>
            </a:endParaRPr>
          </a:p>
          <a:p>
            <a:pPr marL="2408936">
              <a:lnSpc>
                <a:spcPct val="101725"/>
              </a:lnSpc>
              <a:spcBef>
                <a:spcPts val="1569"/>
              </a:spcBef>
            </a:pPr>
            <a:r>
              <a:rPr sz="1300" b="1" spc="-29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300" b="1" spc="-4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300" b="1" spc="-14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300" b="1" spc="-19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300" b="1" spc="9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300" b="1" spc="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300" b="1" spc="-4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300" b="1" spc="-25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300" b="1" spc="-64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300" b="1" spc="-9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300" b="1" spc="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93822" y="5946292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142488" y="2386584"/>
            <a:ext cx="1581912" cy="3474719"/>
          </a:xfrm>
          <a:custGeom>
            <a:avLst/>
            <a:gdLst/>
            <a:ahLst/>
            <a:cxnLst/>
            <a:rect l="l" t="t" r="r" b="b"/>
            <a:pathLst>
              <a:path w="1581912" h="3474719">
                <a:moveTo>
                  <a:pt x="0" y="1737359"/>
                </a:moveTo>
                <a:lnTo>
                  <a:pt x="2621" y="1879846"/>
                </a:lnTo>
                <a:lnTo>
                  <a:pt x="10351" y="2019160"/>
                </a:lnTo>
                <a:lnTo>
                  <a:pt x="22984" y="2154857"/>
                </a:lnTo>
                <a:lnTo>
                  <a:pt x="40318" y="2286487"/>
                </a:lnTo>
                <a:lnTo>
                  <a:pt x="62150" y="2413605"/>
                </a:lnTo>
                <a:lnTo>
                  <a:pt x="88276" y="2535762"/>
                </a:lnTo>
                <a:lnTo>
                  <a:pt x="118492" y="2652512"/>
                </a:lnTo>
                <a:lnTo>
                  <a:pt x="152595" y="2763408"/>
                </a:lnTo>
                <a:lnTo>
                  <a:pt x="190381" y="2868002"/>
                </a:lnTo>
                <a:lnTo>
                  <a:pt x="231647" y="2965846"/>
                </a:lnTo>
                <a:lnTo>
                  <a:pt x="276191" y="3056495"/>
                </a:lnTo>
                <a:lnTo>
                  <a:pt x="323807" y="3139500"/>
                </a:lnTo>
                <a:lnTo>
                  <a:pt x="374293" y="3214415"/>
                </a:lnTo>
                <a:lnTo>
                  <a:pt x="427445" y="3280792"/>
                </a:lnTo>
                <a:lnTo>
                  <a:pt x="483060" y="3338185"/>
                </a:lnTo>
                <a:lnTo>
                  <a:pt x="540934" y="3386145"/>
                </a:lnTo>
                <a:lnTo>
                  <a:pt x="600864" y="3424225"/>
                </a:lnTo>
                <a:lnTo>
                  <a:pt x="662647" y="3451980"/>
                </a:lnTo>
                <a:lnTo>
                  <a:pt x="726078" y="3468960"/>
                </a:lnTo>
                <a:lnTo>
                  <a:pt x="790956" y="3474719"/>
                </a:lnTo>
                <a:lnTo>
                  <a:pt x="855833" y="3468960"/>
                </a:lnTo>
                <a:lnTo>
                  <a:pt x="919264" y="3451980"/>
                </a:lnTo>
                <a:lnTo>
                  <a:pt x="981047" y="3424225"/>
                </a:lnTo>
                <a:lnTo>
                  <a:pt x="1040977" y="3386145"/>
                </a:lnTo>
                <a:lnTo>
                  <a:pt x="1098851" y="3338185"/>
                </a:lnTo>
                <a:lnTo>
                  <a:pt x="1154466" y="3280792"/>
                </a:lnTo>
                <a:lnTo>
                  <a:pt x="1207618" y="3214415"/>
                </a:lnTo>
                <a:lnTo>
                  <a:pt x="1258104" y="3139500"/>
                </a:lnTo>
                <a:lnTo>
                  <a:pt x="1305720" y="3056495"/>
                </a:lnTo>
                <a:lnTo>
                  <a:pt x="1350263" y="2965846"/>
                </a:lnTo>
                <a:lnTo>
                  <a:pt x="1391530" y="2868002"/>
                </a:lnTo>
                <a:lnTo>
                  <a:pt x="1429316" y="2763408"/>
                </a:lnTo>
                <a:lnTo>
                  <a:pt x="1463419" y="2652512"/>
                </a:lnTo>
                <a:lnTo>
                  <a:pt x="1493635" y="2535762"/>
                </a:lnTo>
                <a:lnTo>
                  <a:pt x="1519761" y="2413605"/>
                </a:lnTo>
                <a:lnTo>
                  <a:pt x="1541593" y="2286487"/>
                </a:lnTo>
                <a:lnTo>
                  <a:pt x="1558927" y="2154857"/>
                </a:lnTo>
                <a:lnTo>
                  <a:pt x="1571560" y="2019160"/>
                </a:lnTo>
                <a:lnTo>
                  <a:pt x="1579290" y="1879846"/>
                </a:lnTo>
                <a:lnTo>
                  <a:pt x="1581912" y="1737359"/>
                </a:lnTo>
                <a:lnTo>
                  <a:pt x="1579290" y="1594873"/>
                </a:lnTo>
                <a:lnTo>
                  <a:pt x="1571560" y="1455559"/>
                </a:lnTo>
                <a:lnTo>
                  <a:pt x="1558927" y="1319862"/>
                </a:lnTo>
                <a:lnTo>
                  <a:pt x="1541593" y="1188232"/>
                </a:lnTo>
                <a:lnTo>
                  <a:pt x="1519761" y="1061114"/>
                </a:lnTo>
                <a:lnTo>
                  <a:pt x="1493635" y="938957"/>
                </a:lnTo>
                <a:lnTo>
                  <a:pt x="1463419" y="822207"/>
                </a:lnTo>
                <a:lnTo>
                  <a:pt x="1429316" y="711311"/>
                </a:lnTo>
                <a:lnTo>
                  <a:pt x="1391530" y="606717"/>
                </a:lnTo>
                <a:lnTo>
                  <a:pt x="1350264" y="508873"/>
                </a:lnTo>
                <a:lnTo>
                  <a:pt x="1305720" y="418224"/>
                </a:lnTo>
                <a:lnTo>
                  <a:pt x="1258104" y="335219"/>
                </a:lnTo>
                <a:lnTo>
                  <a:pt x="1207618" y="260304"/>
                </a:lnTo>
                <a:lnTo>
                  <a:pt x="1154466" y="193927"/>
                </a:lnTo>
                <a:lnTo>
                  <a:pt x="1098851" y="136534"/>
                </a:lnTo>
                <a:lnTo>
                  <a:pt x="1040977" y="88574"/>
                </a:lnTo>
                <a:lnTo>
                  <a:pt x="981047" y="50494"/>
                </a:lnTo>
                <a:lnTo>
                  <a:pt x="919264" y="22739"/>
                </a:lnTo>
                <a:lnTo>
                  <a:pt x="855833" y="5759"/>
                </a:lnTo>
                <a:lnTo>
                  <a:pt x="790956" y="0"/>
                </a:lnTo>
                <a:lnTo>
                  <a:pt x="726078" y="5759"/>
                </a:lnTo>
                <a:lnTo>
                  <a:pt x="662647" y="22739"/>
                </a:lnTo>
                <a:lnTo>
                  <a:pt x="600864" y="50494"/>
                </a:lnTo>
                <a:lnTo>
                  <a:pt x="540934" y="88574"/>
                </a:lnTo>
                <a:lnTo>
                  <a:pt x="483060" y="136534"/>
                </a:lnTo>
                <a:lnTo>
                  <a:pt x="427445" y="193927"/>
                </a:lnTo>
                <a:lnTo>
                  <a:pt x="374293" y="260304"/>
                </a:lnTo>
                <a:lnTo>
                  <a:pt x="323807" y="335219"/>
                </a:lnTo>
                <a:lnTo>
                  <a:pt x="276191" y="418224"/>
                </a:lnTo>
                <a:lnTo>
                  <a:pt x="231647" y="508873"/>
                </a:lnTo>
                <a:lnTo>
                  <a:pt x="190381" y="606717"/>
                </a:lnTo>
                <a:lnTo>
                  <a:pt x="152595" y="711311"/>
                </a:lnTo>
                <a:lnTo>
                  <a:pt x="118492" y="822207"/>
                </a:lnTo>
                <a:lnTo>
                  <a:pt x="88276" y="938957"/>
                </a:lnTo>
                <a:lnTo>
                  <a:pt x="62150" y="1061114"/>
                </a:lnTo>
                <a:lnTo>
                  <a:pt x="40318" y="1188232"/>
                </a:lnTo>
                <a:lnTo>
                  <a:pt x="22984" y="1319862"/>
                </a:lnTo>
                <a:lnTo>
                  <a:pt x="10351" y="1455559"/>
                </a:lnTo>
                <a:lnTo>
                  <a:pt x="2621" y="1594873"/>
                </a:lnTo>
                <a:lnTo>
                  <a:pt x="0" y="173735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3104" y="2343912"/>
            <a:ext cx="1588008" cy="3474720"/>
          </a:xfrm>
          <a:custGeom>
            <a:avLst/>
            <a:gdLst/>
            <a:ahLst/>
            <a:cxnLst/>
            <a:rect l="l" t="t" r="r" b="b"/>
            <a:pathLst>
              <a:path w="1588008" h="3474720">
                <a:moveTo>
                  <a:pt x="0" y="1737360"/>
                </a:moveTo>
                <a:lnTo>
                  <a:pt x="2631" y="1879846"/>
                </a:lnTo>
                <a:lnTo>
                  <a:pt x="10391" y="2019160"/>
                </a:lnTo>
                <a:lnTo>
                  <a:pt x="23075" y="2154857"/>
                </a:lnTo>
                <a:lnTo>
                  <a:pt x="40477" y="2286487"/>
                </a:lnTo>
                <a:lnTo>
                  <a:pt x="62394" y="2413605"/>
                </a:lnTo>
                <a:lnTo>
                  <a:pt x="88622" y="2535762"/>
                </a:lnTo>
                <a:lnTo>
                  <a:pt x="118956" y="2652512"/>
                </a:lnTo>
                <a:lnTo>
                  <a:pt x="153192" y="2763408"/>
                </a:lnTo>
                <a:lnTo>
                  <a:pt x="191126" y="2868002"/>
                </a:lnTo>
                <a:lnTo>
                  <a:pt x="232552" y="2965846"/>
                </a:lnTo>
                <a:lnTo>
                  <a:pt x="277268" y="3056495"/>
                </a:lnTo>
                <a:lnTo>
                  <a:pt x="325069" y="3139500"/>
                </a:lnTo>
                <a:lnTo>
                  <a:pt x="375750" y="3214415"/>
                </a:lnTo>
                <a:lnTo>
                  <a:pt x="429106" y="3280792"/>
                </a:lnTo>
                <a:lnTo>
                  <a:pt x="484935" y="3338185"/>
                </a:lnTo>
                <a:lnTo>
                  <a:pt x="543031" y="3386145"/>
                </a:lnTo>
                <a:lnTo>
                  <a:pt x="603190" y="3424225"/>
                </a:lnTo>
                <a:lnTo>
                  <a:pt x="665208" y="3451980"/>
                </a:lnTo>
                <a:lnTo>
                  <a:pt x="728881" y="3468960"/>
                </a:lnTo>
                <a:lnTo>
                  <a:pt x="794004" y="3474720"/>
                </a:lnTo>
                <a:lnTo>
                  <a:pt x="859126" y="3468960"/>
                </a:lnTo>
                <a:lnTo>
                  <a:pt x="922799" y="3451980"/>
                </a:lnTo>
                <a:lnTo>
                  <a:pt x="984817" y="3424225"/>
                </a:lnTo>
                <a:lnTo>
                  <a:pt x="1044976" y="3386145"/>
                </a:lnTo>
                <a:lnTo>
                  <a:pt x="1103072" y="3338185"/>
                </a:lnTo>
                <a:lnTo>
                  <a:pt x="1158901" y="3280792"/>
                </a:lnTo>
                <a:lnTo>
                  <a:pt x="1212257" y="3214415"/>
                </a:lnTo>
                <a:lnTo>
                  <a:pt x="1262938" y="3139500"/>
                </a:lnTo>
                <a:lnTo>
                  <a:pt x="1310739" y="3056495"/>
                </a:lnTo>
                <a:lnTo>
                  <a:pt x="1355455" y="2965846"/>
                </a:lnTo>
                <a:lnTo>
                  <a:pt x="1396881" y="2868002"/>
                </a:lnTo>
                <a:lnTo>
                  <a:pt x="1434815" y="2763408"/>
                </a:lnTo>
                <a:lnTo>
                  <a:pt x="1469051" y="2652512"/>
                </a:lnTo>
                <a:lnTo>
                  <a:pt x="1499385" y="2535762"/>
                </a:lnTo>
                <a:lnTo>
                  <a:pt x="1525613" y="2413605"/>
                </a:lnTo>
                <a:lnTo>
                  <a:pt x="1547530" y="2286487"/>
                </a:lnTo>
                <a:lnTo>
                  <a:pt x="1564932" y="2154857"/>
                </a:lnTo>
                <a:lnTo>
                  <a:pt x="1577616" y="2019160"/>
                </a:lnTo>
                <a:lnTo>
                  <a:pt x="1585376" y="1879846"/>
                </a:lnTo>
                <a:lnTo>
                  <a:pt x="1588008" y="1737360"/>
                </a:lnTo>
                <a:lnTo>
                  <a:pt x="1585376" y="1594873"/>
                </a:lnTo>
                <a:lnTo>
                  <a:pt x="1577616" y="1455559"/>
                </a:lnTo>
                <a:lnTo>
                  <a:pt x="1564932" y="1319862"/>
                </a:lnTo>
                <a:lnTo>
                  <a:pt x="1547530" y="1188232"/>
                </a:lnTo>
                <a:lnTo>
                  <a:pt x="1525613" y="1061114"/>
                </a:lnTo>
                <a:lnTo>
                  <a:pt x="1499385" y="938957"/>
                </a:lnTo>
                <a:lnTo>
                  <a:pt x="1469051" y="822207"/>
                </a:lnTo>
                <a:lnTo>
                  <a:pt x="1434815" y="711311"/>
                </a:lnTo>
                <a:lnTo>
                  <a:pt x="1396881" y="606717"/>
                </a:lnTo>
                <a:lnTo>
                  <a:pt x="1355455" y="508873"/>
                </a:lnTo>
                <a:lnTo>
                  <a:pt x="1310739" y="418224"/>
                </a:lnTo>
                <a:lnTo>
                  <a:pt x="1262938" y="335219"/>
                </a:lnTo>
                <a:lnTo>
                  <a:pt x="1212257" y="260304"/>
                </a:lnTo>
                <a:lnTo>
                  <a:pt x="1158901" y="193927"/>
                </a:lnTo>
                <a:lnTo>
                  <a:pt x="1103072" y="136534"/>
                </a:lnTo>
                <a:lnTo>
                  <a:pt x="1044976" y="88574"/>
                </a:lnTo>
                <a:lnTo>
                  <a:pt x="984817" y="50494"/>
                </a:lnTo>
                <a:lnTo>
                  <a:pt x="922799" y="22739"/>
                </a:lnTo>
                <a:lnTo>
                  <a:pt x="859126" y="5759"/>
                </a:lnTo>
                <a:lnTo>
                  <a:pt x="794004" y="0"/>
                </a:lnTo>
                <a:lnTo>
                  <a:pt x="728881" y="5759"/>
                </a:lnTo>
                <a:lnTo>
                  <a:pt x="665208" y="22739"/>
                </a:lnTo>
                <a:lnTo>
                  <a:pt x="603190" y="50494"/>
                </a:lnTo>
                <a:lnTo>
                  <a:pt x="543031" y="88574"/>
                </a:lnTo>
                <a:lnTo>
                  <a:pt x="484935" y="136534"/>
                </a:lnTo>
                <a:lnTo>
                  <a:pt x="429106" y="193927"/>
                </a:lnTo>
                <a:lnTo>
                  <a:pt x="375750" y="260304"/>
                </a:lnTo>
                <a:lnTo>
                  <a:pt x="325069" y="335219"/>
                </a:lnTo>
                <a:lnTo>
                  <a:pt x="277268" y="418224"/>
                </a:lnTo>
                <a:lnTo>
                  <a:pt x="232552" y="508873"/>
                </a:lnTo>
                <a:lnTo>
                  <a:pt x="191126" y="606717"/>
                </a:lnTo>
                <a:lnTo>
                  <a:pt x="153192" y="711311"/>
                </a:lnTo>
                <a:lnTo>
                  <a:pt x="118956" y="822207"/>
                </a:lnTo>
                <a:lnTo>
                  <a:pt x="88622" y="938957"/>
                </a:lnTo>
                <a:lnTo>
                  <a:pt x="62394" y="1061114"/>
                </a:lnTo>
                <a:lnTo>
                  <a:pt x="40477" y="1188232"/>
                </a:lnTo>
                <a:lnTo>
                  <a:pt x="23075" y="1319862"/>
                </a:lnTo>
                <a:lnTo>
                  <a:pt x="10391" y="1455559"/>
                </a:lnTo>
                <a:lnTo>
                  <a:pt x="2631" y="1594873"/>
                </a:lnTo>
                <a:lnTo>
                  <a:pt x="0" y="173736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72640" y="4035552"/>
            <a:ext cx="950976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9888" y="3977640"/>
            <a:ext cx="950976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3026" y="2896882"/>
            <a:ext cx="986344" cy="90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1216" y="1917192"/>
            <a:ext cx="256031" cy="280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544" y="5913120"/>
            <a:ext cx="256031" cy="280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4" y="2061972"/>
            <a:ext cx="82296" cy="3929087"/>
          </a:xfrm>
          <a:custGeom>
            <a:avLst/>
            <a:gdLst/>
            <a:ahLst/>
            <a:cxnLst/>
            <a:rect l="l" t="t" r="r" b="b"/>
            <a:pathLst>
              <a:path w="82296" h="3929087">
                <a:moveTo>
                  <a:pt x="27432" y="3929087"/>
                </a:moveTo>
                <a:lnTo>
                  <a:pt x="54864" y="3929087"/>
                </a:lnTo>
                <a:lnTo>
                  <a:pt x="54864" y="68579"/>
                </a:lnTo>
                <a:lnTo>
                  <a:pt x="82296" y="82295"/>
                </a:lnTo>
                <a:lnTo>
                  <a:pt x="41147" y="0"/>
                </a:lnTo>
                <a:lnTo>
                  <a:pt x="27432" y="68579"/>
                </a:lnTo>
                <a:lnTo>
                  <a:pt x="27432" y="3929087"/>
                </a:lnTo>
                <a:close/>
              </a:path>
              <a:path w="82296" h="3929087">
                <a:moveTo>
                  <a:pt x="27432" y="68579"/>
                </a:moveTo>
                <a:lnTo>
                  <a:pt x="41147" y="0"/>
                </a:lnTo>
                <a:lnTo>
                  <a:pt x="0" y="82295"/>
                </a:lnTo>
                <a:lnTo>
                  <a:pt x="27432" y="82295"/>
                </a:lnTo>
                <a:lnTo>
                  <a:pt x="27432" y="68579"/>
                </a:lnTo>
                <a:close/>
              </a:path>
              <a:path w="82296" h="3929087">
                <a:moveTo>
                  <a:pt x="82296" y="82295"/>
                </a:moveTo>
                <a:lnTo>
                  <a:pt x="54864" y="68579"/>
                </a:lnTo>
                <a:lnTo>
                  <a:pt x="54863" y="82296"/>
                </a:lnTo>
                <a:lnTo>
                  <a:pt x="82296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5446" y="887857"/>
            <a:ext cx="533339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spc="4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8366" y="887857"/>
            <a:ext cx="907037" cy="1313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64">
              <a:lnSpc>
                <a:spcPts val="4575"/>
              </a:lnSpc>
              <a:spcBef>
                <a:spcPts val="228"/>
              </a:spcBef>
            </a:pPr>
            <a:r>
              <a:rPr sz="6600" spc="14" baseline="3103" dirty="0">
                <a:latin typeface="Calibri"/>
                <a:cs typeface="Calibri"/>
              </a:rPr>
              <a:t>D</a:t>
            </a:r>
            <a:r>
              <a:rPr sz="6600" spc="0" baseline="3103" dirty="0">
                <a:latin typeface="Calibri"/>
                <a:cs typeface="Calibri"/>
              </a:rPr>
              <a:t>ie</a:t>
            </a:r>
            <a:endParaRPr sz="4400">
              <a:latin typeface="Calibri"/>
              <a:cs typeface="Calibri"/>
            </a:endParaRPr>
          </a:p>
          <a:p>
            <a:pPr marL="12700" marR="83667">
              <a:lnSpc>
                <a:spcPct val="101725"/>
              </a:lnSpc>
              <a:spcBef>
                <a:spcPts val="3273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2924" y="887857"/>
            <a:ext cx="4303795" cy="1612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4575"/>
              </a:lnSpc>
              <a:spcBef>
                <a:spcPts val="228"/>
              </a:spcBef>
            </a:pPr>
            <a:r>
              <a:rPr sz="6600" spc="-44" baseline="3103" dirty="0">
                <a:latin typeface="Calibri"/>
                <a:cs typeface="Calibri"/>
              </a:rPr>
              <a:t>zw</a:t>
            </a:r>
            <a:r>
              <a:rPr sz="6600" spc="0" baseline="3103" dirty="0">
                <a:latin typeface="Calibri"/>
                <a:cs typeface="Calibri"/>
              </a:rPr>
              <a:t>ei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40" baseline="3103" dirty="0">
                <a:latin typeface="Calibri"/>
                <a:cs typeface="Calibri"/>
              </a:rPr>
              <a:t> </a:t>
            </a:r>
            <a:r>
              <a:rPr sz="6600" spc="-75" baseline="3103" dirty="0">
                <a:latin typeface="Calibri"/>
                <a:cs typeface="Calibri"/>
              </a:rPr>
              <a:t>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  <a:p>
            <a:pPr marL="1107441" marR="42062">
              <a:lnSpc>
                <a:spcPct val="101725"/>
              </a:lnSpc>
              <a:spcBef>
                <a:spcPts val="2499"/>
              </a:spcBef>
            </a:pPr>
            <a:r>
              <a:rPr sz="2200" spc="0" dirty="0">
                <a:latin typeface="Calibri"/>
                <a:cs typeface="Calibri"/>
              </a:rPr>
              <a:t>Wi</a:t>
            </a:r>
            <a:r>
              <a:rPr sz="2200" spc="-4" dirty="0">
                <a:latin typeface="Calibri"/>
                <a:cs typeface="Calibri"/>
              </a:rPr>
              <a:t>l</a:t>
            </a:r>
            <a:r>
              <a:rPr sz="2200" spc="0" dirty="0">
                <a:latin typeface="Calibri"/>
                <a:cs typeface="Calibri"/>
              </a:rPr>
              <a:t>l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ich</a:t>
            </a:r>
            <a:r>
              <a:rPr sz="2200" spc="-29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m</a:t>
            </a:r>
            <a:r>
              <a:rPr sz="2200" spc="0" dirty="0">
                <a:latin typeface="Calibri"/>
                <a:cs typeface="Calibri"/>
              </a:rPr>
              <a:t>ei</a:t>
            </a:r>
            <a:r>
              <a:rPr sz="2200" spc="-9" dirty="0">
                <a:latin typeface="Calibri"/>
                <a:cs typeface="Calibri"/>
              </a:rPr>
              <a:t>n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9" dirty="0">
                <a:latin typeface="Calibri"/>
                <a:cs typeface="Calibri"/>
              </a:rPr>
              <a:t> </a:t>
            </a:r>
            <a:r>
              <a:rPr sz="2200" spc="-39" dirty="0">
                <a:latin typeface="Calibri"/>
                <a:cs typeface="Calibri"/>
              </a:rPr>
              <a:t>P</a:t>
            </a:r>
            <a:r>
              <a:rPr sz="2200" spc="9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sition</a:t>
            </a:r>
            <a:endParaRPr sz="2200">
              <a:latin typeface="Calibri"/>
              <a:cs typeface="Calibri"/>
            </a:endParaRPr>
          </a:p>
          <a:p>
            <a:pPr marL="1107441">
              <a:lnSpc>
                <a:spcPts val="2640"/>
              </a:lnSpc>
              <a:spcBef>
                <a:spcPts val="132"/>
              </a:spcBef>
            </a:pP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3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ng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4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7666" y="2864866"/>
            <a:ext cx="3475676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6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v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34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mö</a:t>
            </a:r>
            <a:r>
              <a:rPr sz="3300" spc="0" baseline="2482" dirty="0">
                <a:latin typeface="Calibri"/>
                <a:cs typeface="Calibri"/>
              </a:rPr>
              <a:t>c</a:t>
            </a:r>
            <a:r>
              <a:rPr sz="3300" spc="-29" baseline="2482" dirty="0">
                <a:latin typeface="Calibri"/>
                <a:cs typeface="Calibri"/>
              </a:rPr>
              <a:t>h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7666" y="3535807"/>
            <a:ext cx="153312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2090" y="3535807"/>
            <a:ext cx="3064366" cy="97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45"/>
              </a:lnSpc>
              <a:spcBef>
                <a:spcPts val="117"/>
              </a:spcBef>
            </a:pP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9" baseline="2482" dirty="0">
                <a:latin typeface="Calibri"/>
                <a:cs typeface="Calibri"/>
              </a:rPr>
              <a:t>mm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"/>
              </a:spcBef>
            </a:pPr>
            <a:r>
              <a:rPr sz="3300" spc="-34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wisc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Ge</a:t>
            </a:r>
            <a:r>
              <a:rPr sz="3300" spc="-4" baseline="1241" dirty="0">
                <a:latin typeface="Calibri"/>
                <a:cs typeface="Calibri"/>
              </a:rPr>
              <a:t>g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ern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der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14" baseline="1241" dirty="0">
                <a:latin typeface="Calibri"/>
                <a:cs typeface="Calibri"/>
              </a:rPr>
              <a:t>v</a:t>
            </a:r>
            <a:r>
              <a:rPr sz="3300" spc="-4" baseline="1241" dirty="0">
                <a:latin typeface="Calibri"/>
                <a:cs typeface="Calibri"/>
              </a:rPr>
              <a:t>-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sein.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7666" y="4877562"/>
            <a:ext cx="153312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2090" y="4877562"/>
            <a:ext cx="3400570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-4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ss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x</a:t>
            </a:r>
            <a:r>
              <a:rPr sz="3300" spc="4" baseline="2482" dirty="0">
                <a:latin typeface="Calibri"/>
                <a:cs typeface="Calibri"/>
              </a:rPr>
              <a:t>t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1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sch</a:t>
            </a:r>
            <a:r>
              <a:rPr sz="3300" spc="-9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ä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unb</a:t>
            </a:r>
            <a:r>
              <a:rPr sz="3300" spc="0" baseline="1241" dirty="0">
                <a:latin typeface="Calibri"/>
                <a:cs typeface="Calibri"/>
              </a:rPr>
              <a:t>ed</a:t>
            </a:r>
            <a:r>
              <a:rPr sz="3300" spc="-9" baseline="1241" dirty="0">
                <a:latin typeface="Calibri"/>
                <a:cs typeface="Calibri"/>
              </a:rPr>
              <a:t>in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v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3822" y="5946292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142488" y="2386584"/>
            <a:ext cx="1581912" cy="3474719"/>
          </a:xfrm>
          <a:custGeom>
            <a:avLst/>
            <a:gdLst/>
            <a:ahLst/>
            <a:cxnLst/>
            <a:rect l="l" t="t" r="r" b="b"/>
            <a:pathLst>
              <a:path w="1581912" h="3474719">
                <a:moveTo>
                  <a:pt x="0" y="1737359"/>
                </a:moveTo>
                <a:lnTo>
                  <a:pt x="2621" y="1879846"/>
                </a:lnTo>
                <a:lnTo>
                  <a:pt x="10351" y="2019160"/>
                </a:lnTo>
                <a:lnTo>
                  <a:pt x="22984" y="2154857"/>
                </a:lnTo>
                <a:lnTo>
                  <a:pt x="40318" y="2286487"/>
                </a:lnTo>
                <a:lnTo>
                  <a:pt x="62150" y="2413605"/>
                </a:lnTo>
                <a:lnTo>
                  <a:pt x="88276" y="2535762"/>
                </a:lnTo>
                <a:lnTo>
                  <a:pt x="118492" y="2652512"/>
                </a:lnTo>
                <a:lnTo>
                  <a:pt x="152595" y="2763408"/>
                </a:lnTo>
                <a:lnTo>
                  <a:pt x="190381" y="2868002"/>
                </a:lnTo>
                <a:lnTo>
                  <a:pt x="231647" y="2965846"/>
                </a:lnTo>
                <a:lnTo>
                  <a:pt x="276191" y="3056495"/>
                </a:lnTo>
                <a:lnTo>
                  <a:pt x="323807" y="3139500"/>
                </a:lnTo>
                <a:lnTo>
                  <a:pt x="374293" y="3214415"/>
                </a:lnTo>
                <a:lnTo>
                  <a:pt x="427445" y="3280792"/>
                </a:lnTo>
                <a:lnTo>
                  <a:pt x="483060" y="3338185"/>
                </a:lnTo>
                <a:lnTo>
                  <a:pt x="540934" y="3386145"/>
                </a:lnTo>
                <a:lnTo>
                  <a:pt x="600864" y="3424225"/>
                </a:lnTo>
                <a:lnTo>
                  <a:pt x="662647" y="3451980"/>
                </a:lnTo>
                <a:lnTo>
                  <a:pt x="726078" y="3468960"/>
                </a:lnTo>
                <a:lnTo>
                  <a:pt x="790956" y="3474719"/>
                </a:lnTo>
                <a:lnTo>
                  <a:pt x="855833" y="3468960"/>
                </a:lnTo>
                <a:lnTo>
                  <a:pt x="919264" y="3451980"/>
                </a:lnTo>
                <a:lnTo>
                  <a:pt x="981047" y="3424225"/>
                </a:lnTo>
                <a:lnTo>
                  <a:pt x="1040977" y="3386145"/>
                </a:lnTo>
                <a:lnTo>
                  <a:pt x="1098851" y="3338185"/>
                </a:lnTo>
                <a:lnTo>
                  <a:pt x="1154466" y="3280792"/>
                </a:lnTo>
                <a:lnTo>
                  <a:pt x="1207618" y="3214415"/>
                </a:lnTo>
                <a:lnTo>
                  <a:pt x="1258104" y="3139500"/>
                </a:lnTo>
                <a:lnTo>
                  <a:pt x="1305720" y="3056495"/>
                </a:lnTo>
                <a:lnTo>
                  <a:pt x="1350263" y="2965846"/>
                </a:lnTo>
                <a:lnTo>
                  <a:pt x="1391530" y="2868002"/>
                </a:lnTo>
                <a:lnTo>
                  <a:pt x="1429316" y="2763408"/>
                </a:lnTo>
                <a:lnTo>
                  <a:pt x="1463419" y="2652512"/>
                </a:lnTo>
                <a:lnTo>
                  <a:pt x="1493635" y="2535762"/>
                </a:lnTo>
                <a:lnTo>
                  <a:pt x="1519761" y="2413605"/>
                </a:lnTo>
                <a:lnTo>
                  <a:pt x="1541593" y="2286487"/>
                </a:lnTo>
                <a:lnTo>
                  <a:pt x="1558927" y="2154857"/>
                </a:lnTo>
                <a:lnTo>
                  <a:pt x="1571560" y="2019160"/>
                </a:lnTo>
                <a:lnTo>
                  <a:pt x="1579290" y="1879846"/>
                </a:lnTo>
                <a:lnTo>
                  <a:pt x="1581912" y="1737359"/>
                </a:lnTo>
                <a:lnTo>
                  <a:pt x="1579290" y="1594873"/>
                </a:lnTo>
                <a:lnTo>
                  <a:pt x="1571560" y="1455559"/>
                </a:lnTo>
                <a:lnTo>
                  <a:pt x="1558927" y="1319862"/>
                </a:lnTo>
                <a:lnTo>
                  <a:pt x="1541593" y="1188232"/>
                </a:lnTo>
                <a:lnTo>
                  <a:pt x="1519761" y="1061114"/>
                </a:lnTo>
                <a:lnTo>
                  <a:pt x="1493635" y="938957"/>
                </a:lnTo>
                <a:lnTo>
                  <a:pt x="1463419" y="822207"/>
                </a:lnTo>
                <a:lnTo>
                  <a:pt x="1429316" y="711311"/>
                </a:lnTo>
                <a:lnTo>
                  <a:pt x="1391530" y="606717"/>
                </a:lnTo>
                <a:lnTo>
                  <a:pt x="1350264" y="508873"/>
                </a:lnTo>
                <a:lnTo>
                  <a:pt x="1305720" y="418224"/>
                </a:lnTo>
                <a:lnTo>
                  <a:pt x="1258104" y="335219"/>
                </a:lnTo>
                <a:lnTo>
                  <a:pt x="1207618" y="260304"/>
                </a:lnTo>
                <a:lnTo>
                  <a:pt x="1154466" y="193927"/>
                </a:lnTo>
                <a:lnTo>
                  <a:pt x="1098851" y="136534"/>
                </a:lnTo>
                <a:lnTo>
                  <a:pt x="1040977" y="88574"/>
                </a:lnTo>
                <a:lnTo>
                  <a:pt x="981047" y="50494"/>
                </a:lnTo>
                <a:lnTo>
                  <a:pt x="919264" y="22739"/>
                </a:lnTo>
                <a:lnTo>
                  <a:pt x="855833" y="5759"/>
                </a:lnTo>
                <a:lnTo>
                  <a:pt x="790956" y="0"/>
                </a:lnTo>
                <a:lnTo>
                  <a:pt x="726078" y="5759"/>
                </a:lnTo>
                <a:lnTo>
                  <a:pt x="662647" y="22739"/>
                </a:lnTo>
                <a:lnTo>
                  <a:pt x="600864" y="50494"/>
                </a:lnTo>
                <a:lnTo>
                  <a:pt x="540934" y="88574"/>
                </a:lnTo>
                <a:lnTo>
                  <a:pt x="483060" y="136534"/>
                </a:lnTo>
                <a:lnTo>
                  <a:pt x="427445" y="193927"/>
                </a:lnTo>
                <a:lnTo>
                  <a:pt x="374293" y="260304"/>
                </a:lnTo>
                <a:lnTo>
                  <a:pt x="323807" y="335219"/>
                </a:lnTo>
                <a:lnTo>
                  <a:pt x="276191" y="418224"/>
                </a:lnTo>
                <a:lnTo>
                  <a:pt x="231647" y="508873"/>
                </a:lnTo>
                <a:lnTo>
                  <a:pt x="190381" y="606717"/>
                </a:lnTo>
                <a:lnTo>
                  <a:pt x="152595" y="711311"/>
                </a:lnTo>
                <a:lnTo>
                  <a:pt x="118492" y="822207"/>
                </a:lnTo>
                <a:lnTo>
                  <a:pt x="88276" y="938957"/>
                </a:lnTo>
                <a:lnTo>
                  <a:pt x="62150" y="1061114"/>
                </a:lnTo>
                <a:lnTo>
                  <a:pt x="40318" y="1188232"/>
                </a:lnTo>
                <a:lnTo>
                  <a:pt x="22984" y="1319862"/>
                </a:lnTo>
                <a:lnTo>
                  <a:pt x="10351" y="1455559"/>
                </a:lnTo>
                <a:lnTo>
                  <a:pt x="2621" y="1594873"/>
                </a:lnTo>
                <a:lnTo>
                  <a:pt x="0" y="173735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3104" y="2343912"/>
            <a:ext cx="1588008" cy="3474720"/>
          </a:xfrm>
          <a:custGeom>
            <a:avLst/>
            <a:gdLst/>
            <a:ahLst/>
            <a:cxnLst/>
            <a:rect l="l" t="t" r="r" b="b"/>
            <a:pathLst>
              <a:path w="1588008" h="3474720">
                <a:moveTo>
                  <a:pt x="0" y="1737360"/>
                </a:moveTo>
                <a:lnTo>
                  <a:pt x="2631" y="1879846"/>
                </a:lnTo>
                <a:lnTo>
                  <a:pt x="10391" y="2019160"/>
                </a:lnTo>
                <a:lnTo>
                  <a:pt x="23075" y="2154857"/>
                </a:lnTo>
                <a:lnTo>
                  <a:pt x="40477" y="2286487"/>
                </a:lnTo>
                <a:lnTo>
                  <a:pt x="62394" y="2413605"/>
                </a:lnTo>
                <a:lnTo>
                  <a:pt x="88622" y="2535762"/>
                </a:lnTo>
                <a:lnTo>
                  <a:pt x="118956" y="2652512"/>
                </a:lnTo>
                <a:lnTo>
                  <a:pt x="153192" y="2763408"/>
                </a:lnTo>
                <a:lnTo>
                  <a:pt x="191126" y="2868002"/>
                </a:lnTo>
                <a:lnTo>
                  <a:pt x="232552" y="2965846"/>
                </a:lnTo>
                <a:lnTo>
                  <a:pt x="277268" y="3056495"/>
                </a:lnTo>
                <a:lnTo>
                  <a:pt x="325069" y="3139500"/>
                </a:lnTo>
                <a:lnTo>
                  <a:pt x="375750" y="3214415"/>
                </a:lnTo>
                <a:lnTo>
                  <a:pt x="429106" y="3280792"/>
                </a:lnTo>
                <a:lnTo>
                  <a:pt x="484935" y="3338185"/>
                </a:lnTo>
                <a:lnTo>
                  <a:pt x="543031" y="3386145"/>
                </a:lnTo>
                <a:lnTo>
                  <a:pt x="603190" y="3424225"/>
                </a:lnTo>
                <a:lnTo>
                  <a:pt x="665208" y="3451980"/>
                </a:lnTo>
                <a:lnTo>
                  <a:pt x="728881" y="3468960"/>
                </a:lnTo>
                <a:lnTo>
                  <a:pt x="794004" y="3474720"/>
                </a:lnTo>
                <a:lnTo>
                  <a:pt x="859126" y="3468960"/>
                </a:lnTo>
                <a:lnTo>
                  <a:pt x="922799" y="3451980"/>
                </a:lnTo>
                <a:lnTo>
                  <a:pt x="984817" y="3424225"/>
                </a:lnTo>
                <a:lnTo>
                  <a:pt x="1044976" y="3386145"/>
                </a:lnTo>
                <a:lnTo>
                  <a:pt x="1103072" y="3338185"/>
                </a:lnTo>
                <a:lnTo>
                  <a:pt x="1158901" y="3280792"/>
                </a:lnTo>
                <a:lnTo>
                  <a:pt x="1212257" y="3214415"/>
                </a:lnTo>
                <a:lnTo>
                  <a:pt x="1262938" y="3139500"/>
                </a:lnTo>
                <a:lnTo>
                  <a:pt x="1310739" y="3056495"/>
                </a:lnTo>
                <a:lnTo>
                  <a:pt x="1355455" y="2965846"/>
                </a:lnTo>
                <a:lnTo>
                  <a:pt x="1396881" y="2868002"/>
                </a:lnTo>
                <a:lnTo>
                  <a:pt x="1434815" y="2763408"/>
                </a:lnTo>
                <a:lnTo>
                  <a:pt x="1469051" y="2652512"/>
                </a:lnTo>
                <a:lnTo>
                  <a:pt x="1499385" y="2535762"/>
                </a:lnTo>
                <a:lnTo>
                  <a:pt x="1525613" y="2413605"/>
                </a:lnTo>
                <a:lnTo>
                  <a:pt x="1547530" y="2286487"/>
                </a:lnTo>
                <a:lnTo>
                  <a:pt x="1564932" y="2154857"/>
                </a:lnTo>
                <a:lnTo>
                  <a:pt x="1577616" y="2019160"/>
                </a:lnTo>
                <a:lnTo>
                  <a:pt x="1585376" y="1879846"/>
                </a:lnTo>
                <a:lnTo>
                  <a:pt x="1588008" y="1737360"/>
                </a:lnTo>
                <a:lnTo>
                  <a:pt x="1585376" y="1594873"/>
                </a:lnTo>
                <a:lnTo>
                  <a:pt x="1577616" y="1455559"/>
                </a:lnTo>
                <a:lnTo>
                  <a:pt x="1564932" y="1319862"/>
                </a:lnTo>
                <a:lnTo>
                  <a:pt x="1547530" y="1188232"/>
                </a:lnTo>
                <a:lnTo>
                  <a:pt x="1525613" y="1061114"/>
                </a:lnTo>
                <a:lnTo>
                  <a:pt x="1499385" y="938957"/>
                </a:lnTo>
                <a:lnTo>
                  <a:pt x="1469051" y="822207"/>
                </a:lnTo>
                <a:lnTo>
                  <a:pt x="1434815" y="711311"/>
                </a:lnTo>
                <a:lnTo>
                  <a:pt x="1396881" y="606717"/>
                </a:lnTo>
                <a:lnTo>
                  <a:pt x="1355455" y="508873"/>
                </a:lnTo>
                <a:lnTo>
                  <a:pt x="1310739" y="418224"/>
                </a:lnTo>
                <a:lnTo>
                  <a:pt x="1262938" y="335219"/>
                </a:lnTo>
                <a:lnTo>
                  <a:pt x="1212257" y="260304"/>
                </a:lnTo>
                <a:lnTo>
                  <a:pt x="1158901" y="193927"/>
                </a:lnTo>
                <a:lnTo>
                  <a:pt x="1103072" y="136534"/>
                </a:lnTo>
                <a:lnTo>
                  <a:pt x="1044976" y="88574"/>
                </a:lnTo>
                <a:lnTo>
                  <a:pt x="984817" y="50494"/>
                </a:lnTo>
                <a:lnTo>
                  <a:pt x="922799" y="22739"/>
                </a:lnTo>
                <a:lnTo>
                  <a:pt x="859126" y="5759"/>
                </a:lnTo>
                <a:lnTo>
                  <a:pt x="794004" y="0"/>
                </a:lnTo>
                <a:lnTo>
                  <a:pt x="728881" y="5759"/>
                </a:lnTo>
                <a:lnTo>
                  <a:pt x="665208" y="22739"/>
                </a:lnTo>
                <a:lnTo>
                  <a:pt x="603190" y="50494"/>
                </a:lnTo>
                <a:lnTo>
                  <a:pt x="543031" y="88574"/>
                </a:lnTo>
                <a:lnTo>
                  <a:pt x="484935" y="136534"/>
                </a:lnTo>
                <a:lnTo>
                  <a:pt x="429106" y="193927"/>
                </a:lnTo>
                <a:lnTo>
                  <a:pt x="375750" y="260304"/>
                </a:lnTo>
                <a:lnTo>
                  <a:pt x="325069" y="335219"/>
                </a:lnTo>
                <a:lnTo>
                  <a:pt x="277268" y="418224"/>
                </a:lnTo>
                <a:lnTo>
                  <a:pt x="232552" y="508873"/>
                </a:lnTo>
                <a:lnTo>
                  <a:pt x="191126" y="606717"/>
                </a:lnTo>
                <a:lnTo>
                  <a:pt x="153192" y="711311"/>
                </a:lnTo>
                <a:lnTo>
                  <a:pt x="118956" y="822207"/>
                </a:lnTo>
                <a:lnTo>
                  <a:pt x="88622" y="938957"/>
                </a:lnTo>
                <a:lnTo>
                  <a:pt x="62394" y="1061114"/>
                </a:lnTo>
                <a:lnTo>
                  <a:pt x="40477" y="1188232"/>
                </a:lnTo>
                <a:lnTo>
                  <a:pt x="23075" y="1319862"/>
                </a:lnTo>
                <a:lnTo>
                  <a:pt x="10391" y="1455559"/>
                </a:lnTo>
                <a:lnTo>
                  <a:pt x="2631" y="1594873"/>
                </a:lnTo>
                <a:lnTo>
                  <a:pt x="0" y="173736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8464" y="4203192"/>
            <a:ext cx="950976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2184" y="4078224"/>
            <a:ext cx="950976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12645" y="3358273"/>
            <a:ext cx="986344" cy="90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8544" y="5913120"/>
            <a:ext cx="256031" cy="280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7416" y="5023104"/>
            <a:ext cx="950976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6880" y="2526791"/>
            <a:ext cx="950976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14472" y="4178807"/>
            <a:ext cx="950976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18104" y="3297936"/>
            <a:ext cx="987551" cy="920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75588" y="3701796"/>
            <a:ext cx="1227074" cy="236347"/>
          </a:xfrm>
          <a:custGeom>
            <a:avLst/>
            <a:gdLst/>
            <a:ahLst/>
            <a:cxnLst/>
            <a:rect l="l" t="t" r="r" b="b"/>
            <a:pathLst>
              <a:path w="1227074" h="236347">
                <a:moveTo>
                  <a:pt x="0" y="0"/>
                </a:moveTo>
                <a:lnTo>
                  <a:pt x="1227074" y="236346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41420" y="3814572"/>
            <a:ext cx="986663" cy="311784"/>
          </a:xfrm>
          <a:custGeom>
            <a:avLst/>
            <a:gdLst/>
            <a:ahLst/>
            <a:cxnLst/>
            <a:rect l="l" t="t" r="r" b="b"/>
            <a:pathLst>
              <a:path w="986663" h="311784">
                <a:moveTo>
                  <a:pt x="986663" y="311784"/>
                </a:moveTo>
                <a:lnTo>
                  <a:pt x="0" y="0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1216" y="1917192"/>
            <a:ext cx="256031" cy="280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4" y="2061972"/>
            <a:ext cx="82296" cy="3929087"/>
          </a:xfrm>
          <a:custGeom>
            <a:avLst/>
            <a:gdLst/>
            <a:ahLst/>
            <a:cxnLst/>
            <a:rect l="l" t="t" r="r" b="b"/>
            <a:pathLst>
              <a:path w="82296" h="3929087">
                <a:moveTo>
                  <a:pt x="27432" y="3929087"/>
                </a:moveTo>
                <a:lnTo>
                  <a:pt x="54864" y="3929087"/>
                </a:lnTo>
                <a:lnTo>
                  <a:pt x="54864" y="68579"/>
                </a:lnTo>
                <a:lnTo>
                  <a:pt x="82296" y="82295"/>
                </a:lnTo>
                <a:lnTo>
                  <a:pt x="41147" y="0"/>
                </a:lnTo>
                <a:lnTo>
                  <a:pt x="27432" y="68579"/>
                </a:lnTo>
                <a:lnTo>
                  <a:pt x="27432" y="3929087"/>
                </a:lnTo>
                <a:close/>
              </a:path>
              <a:path w="82296" h="3929087">
                <a:moveTo>
                  <a:pt x="27432" y="68579"/>
                </a:moveTo>
                <a:lnTo>
                  <a:pt x="41147" y="0"/>
                </a:lnTo>
                <a:lnTo>
                  <a:pt x="0" y="82295"/>
                </a:lnTo>
                <a:lnTo>
                  <a:pt x="27432" y="82295"/>
                </a:lnTo>
                <a:lnTo>
                  <a:pt x="27432" y="68579"/>
                </a:lnTo>
                <a:close/>
              </a:path>
              <a:path w="82296" h="3929087">
                <a:moveTo>
                  <a:pt x="82296" y="82295"/>
                </a:moveTo>
                <a:lnTo>
                  <a:pt x="54864" y="68579"/>
                </a:lnTo>
                <a:lnTo>
                  <a:pt x="54863" y="82296"/>
                </a:lnTo>
                <a:lnTo>
                  <a:pt x="82296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5446" y="887857"/>
            <a:ext cx="533339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spc="4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8366" y="887857"/>
            <a:ext cx="907037" cy="1313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64">
              <a:lnSpc>
                <a:spcPts val="4575"/>
              </a:lnSpc>
              <a:spcBef>
                <a:spcPts val="228"/>
              </a:spcBef>
            </a:pPr>
            <a:r>
              <a:rPr sz="6600" spc="14" baseline="3103" dirty="0">
                <a:latin typeface="Calibri"/>
                <a:cs typeface="Calibri"/>
              </a:rPr>
              <a:t>D</a:t>
            </a:r>
            <a:r>
              <a:rPr sz="6600" spc="0" baseline="3103" dirty="0">
                <a:latin typeface="Calibri"/>
                <a:cs typeface="Calibri"/>
              </a:rPr>
              <a:t>ie</a:t>
            </a:r>
            <a:endParaRPr sz="4400">
              <a:latin typeface="Calibri"/>
              <a:cs typeface="Calibri"/>
            </a:endParaRPr>
          </a:p>
          <a:p>
            <a:pPr marL="12700" marR="83667">
              <a:lnSpc>
                <a:spcPct val="101725"/>
              </a:lnSpc>
              <a:spcBef>
                <a:spcPts val="3273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2924" y="887857"/>
            <a:ext cx="2970482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44" baseline="3103" dirty="0">
                <a:latin typeface="Calibri"/>
                <a:cs typeface="Calibri"/>
              </a:rPr>
              <a:t>zw</a:t>
            </a:r>
            <a:r>
              <a:rPr sz="6600" spc="0" baseline="3103" dirty="0">
                <a:latin typeface="Calibri"/>
                <a:cs typeface="Calibri"/>
              </a:rPr>
              <a:t>ei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40" baseline="3103" dirty="0">
                <a:latin typeface="Calibri"/>
                <a:cs typeface="Calibri"/>
              </a:rPr>
              <a:t> </a:t>
            </a:r>
            <a:r>
              <a:rPr sz="6600" spc="-75" baseline="3103" dirty="0">
                <a:latin typeface="Calibri"/>
                <a:cs typeface="Calibri"/>
              </a:rPr>
              <a:t>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1623" y="3030499"/>
            <a:ext cx="3476339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-6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14" baseline="2482" dirty="0">
                <a:latin typeface="Calibri"/>
                <a:cs typeface="Calibri"/>
              </a:rPr>
              <a:t>v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34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0" baseline="2482" dirty="0">
                <a:latin typeface="Calibri"/>
                <a:cs typeface="Calibri"/>
              </a:rPr>
              <a:t>c</a:t>
            </a:r>
            <a:r>
              <a:rPr sz="3300" spc="-29" baseline="2482" dirty="0">
                <a:latin typeface="Calibri"/>
                <a:cs typeface="Calibri"/>
              </a:rPr>
              <a:t>h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894" y="3490214"/>
            <a:ext cx="158018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4" baseline="3034" dirty="0">
                <a:latin typeface="Calibri"/>
                <a:cs typeface="Calibri"/>
              </a:rPr>
              <a:t>d</a:t>
            </a:r>
            <a:r>
              <a:rPr sz="2700" b="1" spc="-19" baseline="3034" dirty="0">
                <a:latin typeface="Calibri"/>
                <a:cs typeface="Calibri"/>
              </a:rPr>
              <a:t>e</a:t>
            </a:r>
            <a:r>
              <a:rPr sz="2700" b="1" spc="-14" baseline="3034" dirty="0">
                <a:latin typeface="Calibri"/>
                <a:cs typeface="Calibri"/>
              </a:rPr>
              <a:t>f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-4" baseline="3034" dirty="0">
                <a:latin typeface="Calibri"/>
                <a:cs typeface="Calibri"/>
              </a:rPr>
              <a:t>n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-9" baseline="3034" dirty="0">
                <a:latin typeface="Calibri"/>
                <a:cs typeface="Calibri"/>
              </a:rPr>
              <a:t>i</a:t>
            </a:r>
            <a:r>
              <a:rPr sz="2700" b="1" spc="-34" baseline="3034" dirty="0">
                <a:latin typeface="Calibri"/>
                <a:cs typeface="Calibri"/>
              </a:rPr>
              <a:t>v</a:t>
            </a:r>
            <a:r>
              <a:rPr sz="2700" b="1" spc="0" baseline="3034" dirty="0">
                <a:latin typeface="Calibri"/>
                <a:cs typeface="Calibri"/>
              </a:rPr>
              <a:t>e</a:t>
            </a:r>
            <a:r>
              <a:rPr sz="2700" b="1" spc="4" baseline="3034" dirty="0">
                <a:latin typeface="Calibri"/>
                <a:cs typeface="Calibri"/>
              </a:rPr>
              <a:t> </a:t>
            </a:r>
            <a:r>
              <a:rPr sz="2700" b="1" spc="-144" baseline="3034" dirty="0">
                <a:latin typeface="Calibri"/>
                <a:cs typeface="Calibri"/>
              </a:rPr>
              <a:t>T</a:t>
            </a:r>
            <a:r>
              <a:rPr sz="2700" b="1" spc="0" baseline="3034" dirty="0">
                <a:latin typeface="Calibri"/>
                <a:cs typeface="Calibri"/>
              </a:rPr>
              <a:t>akt</a:t>
            </a:r>
            <a:r>
              <a:rPr sz="2700" b="1" spc="-9" baseline="3034" dirty="0">
                <a:latin typeface="Calibri"/>
                <a:cs typeface="Calibri"/>
              </a:rPr>
              <a:t>i</a:t>
            </a:r>
            <a:r>
              <a:rPr sz="2700" b="1" spc="0" baseline="3034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5471" y="4102607"/>
            <a:ext cx="165698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latin typeface="Calibri"/>
                <a:cs typeface="Calibri"/>
              </a:rPr>
              <a:t>a</a:t>
            </a:r>
            <a:r>
              <a:rPr sz="2700" b="1" spc="34" baseline="3034" dirty="0">
                <a:latin typeface="Calibri"/>
                <a:cs typeface="Calibri"/>
              </a:rPr>
              <a:t>g</a:t>
            </a:r>
            <a:r>
              <a:rPr sz="2700" b="1" spc="9" baseline="3034" dirty="0">
                <a:latin typeface="Calibri"/>
                <a:cs typeface="Calibri"/>
              </a:rPr>
              <a:t>g</a:t>
            </a:r>
            <a:r>
              <a:rPr sz="2700" b="1" spc="-14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4" baseline="3034" dirty="0">
                <a:latin typeface="Calibri"/>
                <a:cs typeface="Calibri"/>
              </a:rPr>
              <a:t>s</a:t>
            </a:r>
            <a:r>
              <a:rPr sz="2700" b="1" spc="-9" baseline="3034" dirty="0">
                <a:latin typeface="Calibri"/>
                <a:cs typeface="Calibri"/>
              </a:rPr>
              <a:t>i</a:t>
            </a:r>
            <a:r>
              <a:rPr sz="2700" b="1" spc="-34" baseline="3034" dirty="0">
                <a:latin typeface="Calibri"/>
                <a:cs typeface="Calibri"/>
              </a:rPr>
              <a:t>v</a:t>
            </a:r>
            <a:r>
              <a:rPr sz="2700" b="1" spc="0" baseline="3034" dirty="0">
                <a:latin typeface="Calibri"/>
                <a:cs typeface="Calibri"/>
              </a:rPr>
              <a:t>e</a:t>
            </a:r>
            <a:r>
              <a:rPr sz="2700" b="1" spc="-39" baseline="3034" dirty="0">
                <a:latin typeface="Calibri"/>
                <a:cs typeface="Calibri"/>
              </a:rPr>
              <a:t> </a:t>
            </a:r>
            <a:r>
              <a:rPr sz="2700" b="1" spc="-144" baseline="3034" dirty="0">
                <a:latin typeface="Calibri"/>
                <a:cs typeface="Calibri"/>
              </a:rPr>
              <a:t>T</a:t>
            </a:r>
            <a:r>
              <a:rPr sz="2700" b="1" spc="0" baseline="3034" dirty="0">
                <a:latin typeface="Calibri"/>
                <a:cs typeface="Calibri"/>
              </a:rPr>
              <a:t>ak</a:t>
            </a:r>
            <a:r>
              <a:rPr sz="2700" b="1" spc="4" baseline="3034" dirty="0">
                <a:latin typeface="Calibri"/>
                <a:cs typeface="Calibri"/>
              </a:rPr>
              <a:t>t</a:t>
            </a:r>
            <a:r>
              <a:rPr sz="2700" b="1" spc="-9" baseline="3034" dirty="0">
                <a:latin typeface="Calibri"/>
                <a:cs typeface="Calibri"/>
              </a:rPr>
              <a:t>i</a:t>
            </a:r>
            <a:r>
              <a:rPr sz="2700" b="1" spc="0" baseline="3034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1623" y="4708017"/>
            <a:ext cx="153312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6047" y="4708017"/>
            <a:ext cx="3260642" cy="976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in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die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leic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Ric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tu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g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se</a:t>
            </a:r>
            <a:r>
              <a:rPr sz="3300" spc="-25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el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, </a:t>
            </a:r>
            <a:r>
              <a:rPr sz="3300" spc="9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5"/>
              </a:lnSpc>
              <a:spcBef>
                <a:spcPts val="0"/>
              </a:spcBef>
            </a:pP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9" baseline="1241" dirty="0">
                <a:latin typeface="Calibri"/>
                <a:cs typeface="Calibri"/>
              </a:rPr>
              <a:t>st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Geg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1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3822" y="5946292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7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142488" y="2386584"/>
            <a:ext cx="1581912" cy="3474719"/>
          </a:xfrm>
          <a:custGeom>
            <a:avLst/>
            <a:gdLst/>
            <a:ahLst/>
            <a:cxnLst/>
            <a:rect l="l" t="t" r="r" b="b"/>
            <a:pathLst>
              <a:path w="1581912" h="3474719">
                <a:moveTo>
                  <a:pt x="0" y="1737359"/>
                </a:moveTo>
                <a:lnTo>
                  <a:pt x="2621" y="1879846"/>
                </a:lnTo>
                <a:lnTo>
                  <a:pt x="10351" y="2019160"/>
                </a:lnTo>
                <a:lnTo>
                  <a:pt x="22984" y="2154857"/>
                </a:lnTo>
                <a:lnTo>
                  <a:pt x="40318" y="2286487"/>
                </a:lnTo>
                <a:lnTo>
                  <a:pt x="62150" y="2413605"/>
                </a:lnTo>
                <a:lnTo>
                  <a:pt x="88276" y="2535762"/>
                </a:lnTo>
                <a:lnTo>
                  <a:pt x="118492" y="2652512"/>
                </a:lnTo>
                <a:lnTo>
                  <a:pt x="152595" y="2763408"/>
                </a:lnTo>
                <a:lnTo>
                  <a:pt x="190381" y="2868002"/>
                </a:lnTo>
                <a:lnTo>
                  <a:pt x="231647" y="2965846"/>
                </a:lnTo>
                <a:lnTo>
                  <a:pt x="276191" y="3056495"/>
                </a:lnTo>
                <a:lnTo>
                  <a:pt x="323807" y="3139500"/>
                </a:lnTo>
                <a:lnTo>
                  <a:pt x="374293" y="3214415"/>
                </a:lnTo>
                <a:lnTo>
                  <a:pt x="427445" y="3280792"/>
                </a:lnTo>
                <a:lnTo>
                  <a:pt x="483060" y="3338185"/>
                </a:lnTo>
                <a:lnTo>
                  <a:pt x="540934" y="3386145"/>
                </a:lnTo>
                <a:lnTo>
                  <a:pt x="600864" y="3424225"/>
                </a:lnTo>
                <a:lnTo>
                  <a:pt x="662647" y="3451980"/>
                </a:lnTo>
                <a:lnTo>
                  <a:pt x="726078" y="3468960"/>
                </a:lnTo>
                <a:lnTo>
                  <a:pt x="790956" y="3474719"/>
                </a:lnTo>
                <a:lnTo>
                  <a:pt x="855833" y="3468960"/>
                </a:lnTo>
                <a:lnTo>
                  <a:pt x="919264" y="3451980"/>
                </a:lnTo>
                <a:lnTo>
                  <a:pt x="981047" y="3424225"/>
                </a:lnTo>
                <a:lnTo>
                  <a:pt x="1040977" y="3386145"/>
                </a:lnTo>
                <a:lnTo>
                  <a:pt x="1098851" y="3338185"/>
                </a:lnTo>
                <a:lnTo>
                  <a:pt x="1154466" y="3280792"/>
                </a:lnTo>
                <a:lnTo>
                  <a:pt x="1207618" y="3214415"/>
                </a:lnTo>
                <a:lnTo>
                  <a:pt x="1258104" y="3139500"/>
                </a:lnTo>
                <a:lnTo>
                  <a:pt x="1305720" y="3056495"/>
                </a:lnTo>
                <a:lnTo>
                  <a:pt x="1350263" y="2965846"/>
                </a:lnTo>
                <a:lnTo>
                  <a:pt x="1391530" y="2868002"/>
                </a:lnTo>
                <a:lnTo>
                  <a:pt x="1429316" y="2763408"/>
                </a:lnTo>
                <a:lnTo>
                  <a:pt x="1463419" y="2652512"/>
                </a:lnTo>
                <a:lnTo>
                  <a:pt x="1493635" y="2535762"/>
                </a:lnTo>
                <a:lnTo>
                  <a:pt x="1519761" y="2413605"/>
                </a:lnTo>
                <a:lnTo>
                  <a:pt x="1541593" y="2286487"/>
                </a:lnTo>
                <a:lnTo>
                  <a:pt x="1558927" y="2154857"/>
                </a:lnTo>
                <a:lnTo>
                  <a:pt x="1571560" y="2019160"/>
                </a:lnTo>
                <a:lnTo>
                  <a:pt x="1579290" y="1879846"/>
                </a:lnTo>
                <a:lnTo>
                  <a:pt x="1581912" y="1737359"/>
                </a:lnTo>
                <a:lnTo>
                  <a:pt x="1579290" y="1594873"/>
                </a:lnTo>
                <a:lnTo>
                  <a:pt x="1571560" y="1455559"/>
                </a:lnTo>
                <a:lnTo>
                  <a:pt x="1558927" y="1319862"/>
                </a:lnTo>
                <a:lnTo>
                  <a:pt x="1541593" y="1188232"/>
                </a:lnTo>
                <a:lnTo>
                  <a:pt x="1519761" y="1061114"/>
                </a:lnTo>
                <a:lnTo>
                  <a:pt x="1493635" y="938957"/>
                </a:lnTo>
                <a:lnTo>
                  <a:pt x="1463419" y="822207"/>
                </a:lnTo>
                <a:lnTo>
                  <a:pt x="1429316" y="711311"/>
                </a:lnTo>
                <a:lnTo>
                  <a:pt x="1391530" y="606717"/>
                </a:lnTo>
                <a:lnTo>
                  <a:pt x="1350264" y="508873"/>
                </a:lnTo>
                <a:lnTo>
                  <a:pt x="1305720" y="418224"/>
                </a:lnTo>
                <a:lnTo>
                  <a:pt x="1258104" y="335219"/>
                </a:lnTo>
                <a:lnTo>
                  <a:pt x="1207618" y="260304"/>
                </a:lnTo>
                <a:lnTo>
                  <a:pt x="1154466" y="193927"/>
                </a:lnTo>
                <a:lnTo>
                  <a:pt x="1098851" y="136534"/>
                </a:lnTo>
                <a:lnTo>
                  <a:pt x="1040977" y="88574"/>
                </a:lnTo>
                <a:lnTo>
                  <a:pt x="981047" y="50494"/>
                </a:lnTo>
                <a:lnTo>
                  <a:pt x="919264" y="22739"/>
                </a:lnTo>
                <a:lnTo>
                  <a:pt x="855833" y="5759"/>
                </a:lnTo>
                <a:lnTo>
                  <a:pt x="790956" y="0"/>
                </a:lnTo>
                <a:lnTo>
                  <a:pt x="726078" y="5759"/>
                </a:lnTo>
                <a:lnTo>
                  <a:pt x="662647" y="22739"/>
                </a:lnTo>
                <a:lnTo>
                  <a:pt x="600864" y="50494"/>
                </a:lnTo>
                <a:lnTo>
                  <a:pt x="540934" y="88574"/>
                </a:lnTo>
                <a:lnTo>
                  <a:pt x="483060" y="136534"/>
                </a:lnTo>
                <a:lnTo>
                  <a:pt x="427445" y="193927"/>
                </a:lnTo>
                <a:lnTo>
                  <a:pt x="374293" y="260304"/>
                </a:lnTo>
                <a:lnTo>
                  <a:pt x="323807" y="335219"/>
                </a:lnTo>
                <a:lnTo>
                  <a:pt x="276191" y="418224"/>
                </a:lnTo>
                <a:lnTo>
                  <a:pt x="231647" y="508873"/>
                </a:lnTo>
                <a:lnTo>
                  <a:pt x="190381" y="606717"/>
                </a:lnTo>
                <a:lnTo>
                  <a:pt x="152595" y="711311"/>
                </a:lnTo>
                <a:lnTo>
                  <a:pt x="118492" y="822207"/>
                </a:lnTo>
                <a:lnTo>
                  <a:pt x="88276" y="938957"/>
                </a:lnTo>
                <a:lnTo>
                  <a:pt x="62150" y="1061114"/>
                </a:lnTo>
                <a:lnTo>
                  <a:pt x="40318" y="1188232"/>
                </a:lnTo>
                <a:lnTo>
                  <a:pt x="22984" y="1319862"/>
                </a:lnTo>
                <a:lnTo>
                  <a:pt x="10351" y="1455559"/>
                </a:lnTo>
                <a:lnTo>
                  <a:pt x="2621" y="1594873"/>
                </a:lnTo>
                <a:lnTo>
                  <a:pt x="0" y="173735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3104" y="2343912"/>
            <a:ext cx="1588008" cy="3474720"/>
          </a:xfrm>
          <a:custGeom>
            <a:avLst/>
            <a:gdLst/>
            <a:ahLst/>
            <a:cxnLst/>
            <a:rect l="l" t="t" r="r" b="b"/>
            <a:pathLst>
              <a:path w="1588008" h="3474720">
                <a:moveTo>
                  <a:pt x="0" y="1737360"/>
                </a:moveTo>
                <a:lnTo>
                  <a:pt x="2631" y="1879846"/>
                </a:lnTo>
                <a:lnTo>
                  <a:pt x="10391" y="2019160"/>
                </a:lnTo>
                <a:lnTo>
                  <a:pt x="23075" y="2154857"/>
                </a:lnTo>
                <a:lnTo>
                  <a:pt x="40477" y="2286487"/>
                </a:lnTo>
                <a:lnTo>
                  <a:pt x="62394" y="2413605"/>
                </a:lnTo>
                <a:lnTo>
                  <a:pt x="88622" y="2535762"/>
                </a:lnTo>
                <a:lnTo>
                  <a:pt x="118956" y="2652512"/>
                </a:lnTo>
                <a:lnTo>
                  <a:pt x="153192" y="2763408"/>
                </a:lnTo>
                <a:lnTo>
                  <a:pt x="191126" y="2868002"/>
                </a:lnTo>
                <a:lnTo>
                  <a:pt x="232552" y="2965846"/>
                </a:lnTo>
                <a:lnTo>
                  <a:pt x="277268" y="3056495"/>
                </a:lnTo>
                <a:lnTo>
                  <a:pt x="325069" y="3139500"/>
                </a:lnTo>
                <a:lnTo>
                  <a:pt x="375750" y="3214415"/>
                </a:lnTo>
                <a:lnTo>
                  <a:pt x="429106" y="3280792"/>
                </a:lnTo>
                <a:lnTo>
                  <a:pt x="484935" y="3338185"/>
                </a:lnTo>
                <a:lnTo>
                  <a:pt x="543031" y="3386145"/>
                </a:lnTo>
                <a:lnTo>
                  <a:pt x="603190" y="3424225"/>
                </a:lnTo>
                <a:lnTo>
                  <a:pt x="665208" y="3451980"/>
                </a:lnTo>
                <a:lnTo>
                  <a:pt x="728881" y="3468960"/>
                </a:lnTo>
                <a:lnTo>
                  <a:pt x="794004" y="3474720"/>
                </a:lnTo>
                <a:lnTo>
                  <a:pt x="859126" y="3468960"/>
                </a:lnTo>
                <a:lnTo>
                  <a:pt x="922799" y="3451980"/>
                </a:lnTo>
                <a:lnTo>
                  <a:pt x="984817" y="3424225"/>
                </a:lnTo>
                <a:lnTo>
                  <a:pt x="1044976" y="3386145"/>
                </a:lnTo>
                <a:lnTo>
                  <a:pt x="1103072" y="3338185"/>
                </a:lnTo>
                <a:lnTo>
                  <a:pt x="1158901" y="3280792"/>
                </a:lnTo>
                <a:lnTo>
                  <a:pt x="1212257" y="3214415"/>
                </a:lnTo>
                <a:lnTo>
                  <a:pt x="1262938" y="3139500"/>
                </a:lnTo>
                <a:lnTo>
                  <a:pt x="1310739" y="3056495"/>
                </a:lnTo>
                <a:lnTo>
                  <a:pt x="1355455" y="2965846"/>
                </a:lnTo>
                <a:lnTo>
                  <a:pt x="1396881" y="2868002"/>
                </a:lnTo>
                <a:lnTo>
                  <a:pt x="1434815" y="2763408"/>
                </a:lnTo>
                <a:lnTo>
                  <a:pt x="1469051" y="2652512"/>
                </a:lnTo>
                <a:lnTo>
                  <a:pt x="1499385" y="2535762"/>
                </a:lnTo>
                <a:lnTo>
                  <a:pt x="1525613" y="2413605"/>
                </a:lnTo>
                <a:lnTo>
                  <a:pt x="1547530" y="2286487"/>
                </a:lnTo>
                <a:lnTo>
                  <a:pt x="1564932" y="2154857"/>
                </a:lnTo>
                <a:lnTo>
                  <a:pt x="1577616" y="2019160"/>
                </a:lnTo>
                <a:lnTo>
                  <a:pt x="1585376" y="1879846"/>
                </a:lnTo>
                <a:lnTo>
                  <a:pt x="1588008" y="1737360"/>
                </a:lnTo>
                <a:lnTo>
                  <a:pt x="1585376" y="1594873"/>
                </a:lnTo>
                <a:lnTo>
                  <a:pt x="1577616" y="1455559"/>
                </a:lnTo>
                <a:lnTo>
                  <a:pt x="1564932" y="1319862"/>
                </a:lnTo>
                <a:lnTo>
                  <a:pt x="1547530" y="1188232"/>
                </a:lnTo>
                <a:lnTo>
                  <a:pt x="1525613" y="1061114"/>
                </a:lnTo>
                <a:lnTo>
                  <a:pt x="1499385" y="938957"/>
                </a:lnTo>
                <a:lnTo>
                  <a:pt x="1469051" y="822207"/>
                </a:lnTo>
                <a:lnTo>
                  <a:pt x="1434815" y="711311"/>
                </a:lnTo>
                <a:lnTo>
                  <a:pt x="1396881" y="606717"/>
                </a:lnTo>
                <a:lnTo>
                  <a:pt x="1355455" y="508873"/>
                </a:lnTo>
                <a:lnTo>
                  <a:pt x="1310739" y="418224"/>
                </a:lnTo>
                <a:lnTo>
                  <a:pt x="1262938" y="335219"/>
                </a:lnTo>
                <a:lnTo>
                  <a:pt x="1212257" y="260304"/>
                </a:lnTo>
                <a:lnTo>
                  <a:pt x="1158901" y="193927"/>
                </a:lnTo>
                <a:lnTo>
                  <a:pt x="1103072" y="136534"/>
                </a:lnTo>
                <a:lnTo>
                  <a:pt x="1044976" y="88574"/>
                </a:lnTo>
                <a:lnTo>
                  <a:pt x="984817" y="50494"/>
                </a:lnTo>
                <a:lnTo>
                  <a:pt x="922799" y="22739"/>
                </a:lnTo>
                <a:lnTo>
                  <a:pt x="859126" y="5759"/>
                </a:lnTo>
                <a:lnTo>
                  <a:pt x="794004" y="0"/>
                </a:lnTo>
                <a:lnTo>
                  <a:pt x="728881" y="5759"/>
                </a:lnTo>
                <a:lnTo>
                  <a:pt x="665208" y="22739"/>
                </a:lnTo>
                <a:lnTo>
                  <a:pt x="603190" y="50494"/>
                </a:lnTo>
                <a:lnTo>
                  <a:pt x="543031" y="88574"/>
                </a:lnTo>
                <a:lnTo>
                  <a:pt x="484935" y="136534"/>
                </a:lnTo>
                <a:lnTo>
                  <a:pt x="429106" y="193927"/>
                </a:lnTo>
                <a:lnTo>
                  <a:pt x="375750" y="260304"/>
                </a:lnTo>
                <a:lnTo>
                  <a:pt x="325069" y="335219"/>
                </a:lnTo>
                <a:lnTo>
                  <a:pt x="277268" y="418224"/>
                </a:lnTo>
                <a:lnTo>
                  <a:pt x="232552" y="508873"/>
                </a:lnTo>
                <a:lnTo>
                  <a:pt x="191126" y="606717"/>
                </a:lnTo>
                <a:lnTo>
                  <a:pt x="153192" y="711311"/>
                </a:lnTo>
                <a:lnTo>
                  <a:pt x="118956" y="822207"/>
                </a:lnTo>
                <a:lnTo>
                  <a:pt x="88622" y="938957"/>
                </a:lnTo>
                <a:lnTo>
                  <a:pt x="62394" y="1061114"/>
                </a:lnTo>
                <a:lnTo>
                  <a:pt x="40477" y="1188232"/>
                </a:lnTo>
                <a:lnTo>
                  <a:pt x="23075" y="1319862"/>
                </a:lnTo>
                <a:lnTo>
                  <a:pt x="10391" y="1455559"/>
                </a:lnTo>
                <a:lnTo>
                  <a:pt x="2631" y="1594873"/>
                </a:lnTo>
                <a:lnTo>
                  <a:pt x="0" y="173736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8464" y="4203192"/>
            <a:ext cx="950976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2184" y="4078224"/>
            <a:ext cx="950976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6880" y="2526791"/>
            <a:ext cx="950976" cy="87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10384" y="3529583"/>
            <a:ext cx="950975" cy="87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51632" y="4203192"/>
            <a:ext cx="987551" cy="92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98748" y="4826508"/>
            <a:ext cx="404113" cy="634746"/>
          </a:xfrm>
          <a:custGeom>
            <a:avLst/>
            <a:gdLst/>
            <a:ahLst/>
            <a:cxnLst/>
            <a:rect l="l" t="t" r="r" b="b"/>
            <a:pathLst>
              <a:path w="404113" h="634746">
                <a:moveTo>
                  <a:pt x="404113" y="634746"/>
                </a:move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1216" y="1917192"/>
            <a:ext cx="256031" cy="280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544" y="5913120"/>
            <a:ext cx="256031" cy="280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4" y="2061972"/>
            <a:ext cx="82296" cy="3929087"/>
          </a:xfrm>
          <a:custGeom>
            <a:avLst/>
            <a:gdLst/>
            <a:ahLst/>
            <a:cxnLst/>
            <a:rect l="l" t="t" r="r" b="b"/>
            <a:pathLst>
              <a:path w="82296" h="3929087">
                <a:moveTo>
                  <a:pt x="27432" y="3929087"/>
                </a:moveTo>
                <a:lnTo>
                  <a:pt x="54864" y="3929087"/>
                </a:lnTo>
                <a:lnTo>
                  <a:pt x="54864" y="68579"/>
                </a:lnTo>
                <a:lnTo>
                  <a:pt x="82296" y="82295"/>
                </a:lnTo>
                <a:lnTo>
                  <a:pt x="41147" y="0"/>
                </a:lnTo>
                <a:lnTo>
                  <a:pt x="27432" y="68579"/>
                </a:lnTo>
                <a:lnTo>
                  <a:pt x="27432" y="3929087"/>
                </a:lnTo>
                <a:close/>
              </a:path>
              <a:path w="82296" h="3929087">
                <a:moveTo>
                  <a:pt x="27432" y="68579"/>
                </a:moveTo>
                <a:lnTo>
                  <a:pt x="41147" y="0"/>
                </a:lnTo>
                <a:lnTo>
                  <a:pt x="0" y="82295"/>
                </a:lnTo>
                <a:lnTo>
                  <a:pt x="27432" y="82295"/>
                </a:lnTo>
                <a:lnTo>
                  <a:pt x="27432" y="68579"/>
                </a:lnTo>
                <a:close/>
              </a:path>
              <a:path w="82296" h="3929087">
                <a:moveTo>
                  <a:pt x="82296" y="82295"/>
                </a:moveTo>
                <a:lnTo>
                  <a:pt x="54864" y="68579"/>
                </a:lnTo>
                <a:lnTo>
                  <a:pt x="54863" y="82296"/>
                </a:lnTo>
                <a:lnTo>
                  <a:pt x="82296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5446" y="887857"/>
            <a:ext cx="533339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spc="4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8366" y="887857"/>
            <a:ext cx="907037" cy="1313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64">
              <a:lnSpc>
                <a:spcPts val="4575"/>
              </a:lnSpc>
              <a:spcBef>
                <a:spcPts val="228"/>
              </a:spcBef>
            </a:pPr>
            <a:r>
              <a:rPr sz="6600" spc="14" baseline="3103" dirty="0">
                <a:latin typeface="Calibri"/>
                <a:cs typeface="Calibri"/>
              </a:rPr>
              <a:t>D</a:t>
            </a:r>
            <a:r>
              <a:rPr sz="6600" spc="0" baseline="3103" dirty="0">
                <a:latin typeface="Calibri"/>
                <a:cs typeface="Calibri"/>
              </a:rPr>
              <a:t>ie</a:t>
            </a:r>
            <a:endParaRPr sz="4400">
              <a:latin typeface="Calibri"/>
              <a:cs typeface="Calibri"/>
            </a:endParaRPr>
          </a:p>
          <a:p>
            <a:pPr marL="12700" marR="83667">
              <a:lnSpc>
                <a:spcPct val="101725"/>
              </a:lnSpc>
              <a:spcBef>
                <a:spcPts val="3273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2924" y="887857"/>
            <a:ext cx="2970482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44" baseline="3103" dirty="0">
                <a:latin typeface="Calibri"/>
                <a:cs typeface="Calibri"/>
              </a:rPr>
              <a:t>zw</a:t>
            </a:r>
            <a:r>
              <a:rPr sz="6600" spc="0" baseline="3103" dirty="0">
                <a:latin typeface="Calibri"/>
                <a:cs typeface="Calibri"/>
              </a:rPr>
              <a:t>ei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40" baseline="3103" dirty="0">
                <a:latin typeface="Calibri"/>
                <a:cs typeface="Calibri"/>
              </a:rPr>
              <a:t> </a:t>
            </a:r>
            <a:r>
              <a:rPr sz="6600" spc="-75" baseline="3103" dirty="0">
                <a:latin typeface="Calibri"/>
                <a:cs typeface="Calibri"/>
              </a:rPr>
              <a:t>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2395" y="2105914"/>
            <a:ext cx="3271253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6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ng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44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mö</a:t>
            </a:r>
            <a:r>
              <a:rPr sz="3300" spc="0" baseline="2482" dirty="0">
                <a:latin typeface="Calibri"/>
                <a:cs typeface="Calibri"/>
              </a:rPr>
              <a:t>c</a:t>
            </a:r>
            <a:r>
              <a:rPr sz="3300" spc="-29" baseline="2482" dirty="0">
                <a:latin typeface="Calibri"/>
                <a:cs typeface="Calibri"/>
              </a:rPr>
              <a:t>h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2395" y="3111906"/>
            <a:ext cx="15345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6819" y="3111906"/>
            <a:ext cx="3278313" cy="2989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50"/>
              </a:lnSpc>
              <a:spcBef>
                <a:spcPts val="117"/>
              </a:spcBef>
            </a:pP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arf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ic</a:t>
            </a:r>
            <a:r>
              <a:rPr sz="3300" spc="-3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Geg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ern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29" baseline="1241" dirty="0">
                <a:latin typeface="Calibri"/>
                <a:cs typeface="Calibri"/>
              </a:rPr>
              <a:t>n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ach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hi</a:t>
            </a:r>
            <a:r>
              <a:rPr sz="3300" spc="-39" baseline="1241" dirty="0">
                <a:latin typeface="Calibri"/>
                <a:cs typeface="Calibri"/>
              </a:rPr>
              <a:t>n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erher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ss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en,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5"/>
              </a:lnSpc>
              <a:spcBef>
                <a:spcPts val="0"/>
              </a:spcBef>
            </a:pP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5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u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9" baseline="1241" dirty="0">
                <a:latin typeface="Calibri"/>
                <a:cs typeface="Calibri"/>
              </a:rPr>
              <a:t>ö</a:t>
            </a:r>
            <a:r>
              <a:rPr sz="3300" spc="0" baseline="1241" dirty="0">
                <a:latin typeface="Calibri"/>
                <a:cs typeface="Calibri"/>
              </a:rPr>
              <a:t>sen.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m</a:t>
            </a:r>
            <a:r>
              <a:rPr sz="3300" spc="-9" baseline="1241" dirty="0">
                <a:latin typeface="Calibri"/>
                <a:cs typeface="Calibri"/>
              </a:rPr>
              <a:t> N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44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ch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al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Ex</a:t>
            </a:r>
            <a:r>
              <a:rPr sz="3300" spc="9" baseline="1241" dirty="0">
                <a:latin typeface="Calibri"/>
                <a:cs typeface="Calibri"/>
              </a:rPr>
              <a:t>t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1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scha</a:t>
            </a:r>
            <a:r>
              <a:rPr sz="3300" spc="-9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g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riskie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(Gl</a:t>
            </a:r>
            <a:r>
              <a:rPr sz="3300" spc="-9" baseline="1241" dirty="0">
                <a:latin typeface="Calibri"/>
                <a:cs typeface="Calibri"/>
              </a:rPr>
              <a:t>ü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1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ssp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el),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m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Beis</a:t>
            </a:r>
            <a:r>
              <a:rPr sz="3300" spc="-4" baseline="1241" dirty="0">
                <a:latin typeface="Calibri"/>
                <a:cs typeface="Calibri"/>
              </a:rPr>
              <a:t>p</a:t>
            </a:r>
            <a:r>
              <a:rPr sz="3300" spc="0" baseline="1241" dirty="0">
                <a:latin typeface="Calibri"/>
                <a:cs typeface="Calibri"/>
              </a:rPr>
              <a:t>iel</a:t>
            </a:r>
            <a:r>
              <a:rPr sz="3300" spc="-14" baseline="1241" dirty="0">
                <a:latin typeface="Calibri"/>
                <a:cs typeface="Calibri"/>
              </a:rPr>
              <a:t> w</a:t>
            </a:r>
            <a:r>
              <a:rPr sz="3300" spc="0" baseline="1241" dirty="0">
                <a:latin typeface="Calibri"/>
                <a:cs typeface="Calibri"/>
              </a:rPr>
              <a:t>enn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so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so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ein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St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eicher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wi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2395" y="4453661"/>
            <a:ext cx="15345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9741" y="5437581"/>
            <a:ext cx="169732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latin typeface="Calibri"/>
                <a:cs typeface="Calibri"/>
              </a:rPr>
              <a:t>t</a:t>
            </a:r>
            <a:r>
              <a:rPr sz="2700" b="1" spc="0" baseline="3034" dirty="0">
                <a:latin typeface="Calibri"/>
                <a:cs typeface="Calibri"/>
              </a:rPr>
              <a:t>akt</a:t>
            </a:r>
            <a:r>
              <a:rPr sz="2700" b="1" spc="-9" baseline="3034" dirty="0">
                <a:latin typeface="Calibri"/>
                <a:cs typeface="Calibri"/>
              </a:rPr>
              <a:t>i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-9" baseline="3034" dirty="0">
                <a:latin typeface="Calibri"/>
                <a:cs typeface="Calibri"/>
              </a:rPr>
              <a:t>c</a:t>
            </a:r>
            <a:r>
              <a:rPr sz="2700" b="1" spc="-4" baseline="3034" dirty="0">
                <a:latin typeface="Calibri"/>
                <a:cs typeface="Calibri"/>
              </a:rPr>
              <a:t>h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r</a:t>
            </a:r>
            <a:r>
              <a:rPr sz="2700" b="1" spc="-14" baseline="3034" dirty="0">
                <a:latin typeface="Calibri"/>
                <a:cs typeface="Calibri"/>
              </a:rPr>
              <a:t> </a:t>
            </a:r>
            <a:r>
              <a:rPr sz="2700" b="1" spc="-9" baseline="3034" dirty="0">
                <a:latin typeface="Calibri"/>
                <a:cs typeface="Calibri"/>
              </a:rPr>
              <a:t>A</a:t>
            </a:r>
            <a:r>
              <a:rPr sz="2700" b="1" spc="-4" baseline="3034" dirty="0">
                <a:latin typeface="Calibri"/>
                <a:cs typeface="Calibri"/>
              </a:rPr>
              <a:t>n</a:t>
            </a:r>
            <a:r>
              <a:rPr sz="2700" b="1" spc="9" baseline="3034" dirty="0">
                <a:latin typeface="Calibri"/>
                <a:cs typeface="Calibri"/>
              </a:rPr>
              <a:t>g</a:t>
            </a:r>
            <a:r>
              <a:rPr sz="2700" b="1" spc="4" baseline="3034" dirty="0">
                <a:latin typeface="Calibri"/>
                <a:cs typeface="Calibri"/>
              </a:rPr>
              <a:t>r</a:t>
            </a:r>
            <a:r>
              <a:rPr sz="2700" b="1" spc="-9" baseline="3034" dirty="0">
                <a:latin typeface="Calibri"/>
                <a:cs typeface="Calibri"/>
              </a:rPr>
              <a:t>i</a:t>
            </a:r>
            <a:r>
              <a:rPr sz="2700" b="1" spc="4" baseline="3034" dirty="0">
                <a:latin typeface="Calibri"/>
                <a:cs typeface="Calibri"/>
              </a:rPr>
              <a:t>f</a:t>
            </a:r>
            <a:r>
              <a:rPr sz="2700" b="1" spc="0" baseline="3034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3822" y="5946292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801368" y="171602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150" y="2335161"/>
            <a:ext cx="986342" cy="90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1368" y="2706624"/>
            <a:ext cx="950976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4190" y="4816394"/>
            <a:ext cx="333756" cy="3488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990" y="5419394"/>
            <a:ext cx="1073950" cy="1010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4141" y="5709949"/>
            <a:ext cx="1186078" cy="1140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33294" y="600735"/>
            <a:ext cx="3737290" cy="1144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80"/>
              </a:lnSpc>
              <a:spcBef>
                <a:spcPts val="209"/>
              </a:spcBef>
            </a:pPr>
            <a:r>
              <a:rPr sz="6000" spc="0" baseline="3413" dirty="0">
                <a:latin typeface="Calibri"/>
                <a:cs typeface="Calibri"/>
              </a:rPr>
              <a:t>S</a:t>
            </a:r>
            <a:r>
              <a:rPr sz="6000" spc="9" baseline="3413" dirty="0">
                <a:latin typeface="Calibri"/>
                <a:cs typeface="Calibri"/>
              </a:rPr>
              <a:t>c</a:t>
            </a:r>
            <a:r>
              <a:rPr sz="6000" spc="0" baseline="3413" dirty="0">
                <a:latin typeface="Calibri"/>
                <a:cs typeface="Calibri"/>
              </a:rPr>
              <a:t>h</a:t>
            </a:r>
            <a:r>
              <a:rPr sz="6000" spc="-69" baseline="3413" dirty="0">
                <a:latin typeface="Calibri"/>
                <a:cs typeface="Calibri"/>
              </a:rPr>
              <a:t>r</a:t>
            </a:r>
            <a:r>
              <a:rPr sz="6000" spc="0" baseline="3413" dirty="0">
                <a:latin typeface="Calibri"/>
                <a:cs typeface="Calibri"/>
              </a:rPr>
              <a:t>al</a:t>
            </a:r>
            <a:r>
              <a:rPr sz="6000" spc="-9" baseline="3413" dirty="0">
                <a:latin typeface="Calibri"/>
                <a:cs typeface="Calibri"/>
              </a:rPr>
              <a:t>e</a:t>
            </a:r>
            <a:r>
              <a:rPr sz="6000" spc="0" baseline="3413" dirty="0">
                <a:latin typeface="Calibri"/>
                <a:cs typeface="Calibri"/>
              </a:rPr>
              <a:t>n</a:t>
            </a:r>
            <a:r>
              <a:rPr sz="6000" spc="4" baseline="3413" dirty="0">
                <a:latin typeface="Calibri"/>
                <a:cs typeface="Calibri"/>
              </a:rPr>
              <a:t>d</a:t>
            </a:r>
            <a:r>
              <a:rPr sz="6000" spc="0" baseline="3413" dirty="0">
                <a:latin typeface="Calibri"/>
                <a:cs typeface="Calibri"/>
              </a:rPr>
              <a:t>er</a:t>
            </a:r>
            <a:r>
              <a:rPr sz="6000" spc="-100" baseline="3413" dirty="0">
                <a:latin typeface="Calibri"/>
                <a:cs typeface="Calibri"/>
              </a:rPr>
              <a:t> </a:t>
            </a:r>
            <a:r>
              <a:rPr sz="6000" spc="0" baseline="3413" dirty="0">
                <a:latin typeface="Calibri"/>
                <a:cs typeface="Calibri"/>
              </a:rPr>
              <a:t>Wind</a:t>
            </a:r>
            <a:endParaRPr sz="4000">
              <a:latin typeface="Calibri"/>
              <a:cs typeface="Calibri"/>
            </a:endParaRPr>
          </a:p>
          <a:p>
            <a:pPr marL="836830" marR="875748" algn="ctr">
              <a:lnSpc>
                <a:spcPts val="4805"/>
              </a:lnSpc>
              <a:spcBef>
                <a:spcPts val="31"/>
              </a:spcBef>
            </a:pPr>
            <a:r>
              <a:rPr sz="6000" spc="9" baseline="1365" dirty="0">
                <a:latin typeface="Calibri"/>
                <a:cs typeface="Calibri"/>
              </a:rPr>
              <a:t>(</a:t>
            </a:r>
            <a:r>
              <a:rPr sz="6000" spc="0" baseline="1365" dirty="0">
                <a:latin typeface="Calibri"/>
                <a:cs typeface="Calibri"/>
              </a:rPr>
              <a:t>Ab</a:t>
            </a:r>
            <a:r>
              <a:rPr sz="6000" spc="-84" baseline="1365" dirty="0">
                <a:latin typeface="Calibri"/>
                <a:cs typeface="Calibri"/>
              </a:rPr>
              <a:t>f</a:t>
            </a:r>
            <a:r>
              <a:rPr sz="6000" spc="0" baseline="1365" dirty="0">
                <a:latin typeface="Calibri"/>
                <a:cs typeface="Calibri"/>
              </a:rPr>
              <a:t>al</a:t>
            </a:r>
            <a:r>
              <a:rPr sz="6000" spc="-14" baseline="1365" dirty="0">
                <a:latin typeface="Calibri"/>
                <a:cs typeface="Calibri"/>
              </a:rPr>
              <a:t>l</a:t>
            </a:r>
            <a:r>
              <a:rPr sz="6000" spc="0" baseline="1365" dirty="0">
                <a:latin typeface="Calibri"/>
                <a:cs typeface="Calibri"/>
              </a:rPr>
              <a:t>e</a:t>
            </a:r>
            <a:r>
              <a:rPr sz="6000" spc="-4" baseline="1365" dirty="0">
                <a:latin typeface="Calibri"/>
                <a:cs typeface="Calibri"/>
              </a:rPr>
              <a:t>r</a:t>
            </a:r>
            <a:r>
              <a:rPr sz="6000" spc="0" baseline="1365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4445" y="2750083"/>
            <a:ext cx="87939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M</a:t>
            </a:r>
            <a:r>
              <a:rPr sz="3300" spc="9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4445" y="3420897"/>
            <a:ext cx="15345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869" y="3420897"/>
            <a:ext cx="1360222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Ein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A</a:t>
            </a:r>
            <a:r>
              <a:rPr sz="3300" spc="-34" baseline="2482" dirty="0">
                <a:latin typeface="Calibri"/>
                <a:cs typeface="Calibri"/>
              </a:rPr>
              <a:t>b</a:t>
            </a:r>
            <a:r>
              <a:rPr sz="3300" spc="-50" baseline="2482" dirty="0">
                <a:latin typeface="Calibri"/>
                <a:cs typeface="Calibri"/>
              </a:rPr>
              <a:t>f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ler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864" y="3420897"/>
            <a:ext cx="1903249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ft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im</a:t>
            </a:r>
            <a:r>
              <a:rPr sz="3300" spc="1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3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8869" y="3756787"/>
            <a:ext cx="3107225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9" baseline="2482" dirty="0">
                <a:latin typeface="Calibri"/>
                <a:cs typeface="Calibri"/>
              </a:rPr>
              <a:t>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6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B</a:t>
            </a:r>
            <a:r>
              <a:rPr sz="3300" spc="9" baseline="2482" dirty="0">
                <a:latin typeface="Calibri"/>
                <a:cs typeface="Calibri"/>
              </a:rPr>
              <a:t>oo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im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ee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(h</a:t>
            </a:r>
            <a:r>
              <a:rPr sz="3300" spc="-9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as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t).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Pfeil nach rechts 17"/>
          <p:cNvSpPr/>
          <p:nvPr/>
        </p:nvSpPr>
        <p:spPr>
          <a:xfrm rot="5400000">
            <a:off x="1670166" y="714145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rechts 18"/>
          <p:cNvSpPr/>
          <p:nvPr/>
        </p:nvSpPr>
        <p:spPr>
          <a:xfrm rot="3954117">
            <a:off x="1658064" y="4112812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801368" y="171602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0577" y="2674886"/>
            <a:ext cx="986344" cy="90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3168" y="2237231"/>
            <a:ext cx="950976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2558" y="4613592"/>
            <a:ext cx="336185" cy="350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6397" y="5495061"/>
            <a:ext cx="1175105" cy="113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3650" y="5033073"/>
            <a:ext cx="1192999" cy="1149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54630" y="600735"/>
            <a:ext cx="3693418" cy="1144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80"/>
              </a:lnSpc>
              <a:spcBef>
                <a:spcPts val="209"/>
              </a:spcBef>
            </a:pPr>
            <a:r>
              <a:rPr sz="6000" spc="0" baseline="3413" dirty="0">
                <a:latin typeface="Calibri"/>
                <a:cs typeface="Calibri"/>
              </a:rPr>
              <a:t>Raumender</a:t>
            </a:r>
            <a:r>
              <a:rPr sz="6000" spc="-34" baseline="3413" dirty="0">
                <a:latin typeface="Calibri"/>
                <a:cs typeface="Calibri"/>
              </a:rPr>
              <a:t> </a:t>
            </a:r>
            <a:r>
              <a:rPr sz="6000" spc="0" baseline="3413" dirty="0">
                <a:latin typeface="Calibri"/>
                <a:cs typeface="Calibri"/>
              </a:rPr>
              <a:t>Wind</a:t>
            </a:r>
            <a:endParaRPr sz="4000">
              <a:latin typeface="Calibri"/>
              <a:cs typeface="Calibri"/>
            </a:endParaRPr>
          </a:p>
          <a:p>
            <a:pPr marL="1294030" marR="1331670" algn="ctr">
              <a:lnSpc>
                <a:spcPts val="4805"/>
              </a:lnSpc>
              <a:spcBef>
                <a:spcPts val="31"/>
              </a:spcBef>
            </a:pPr>
            <a:r>
              <a:rPr sz="6000" spc="0" baseline="1365" dirty="0">
                <a:latin typeface="Calibri"/>
                <a:cs typeface="Calibri"/>
              </a:rPr>
              <a:t>(Lift)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4445" y="2750083"/>
            <a:ext cx="87939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M</a:t>
            </a:r>
            <a:r>
              <a:rPr sz="3300" spc="9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4445" y="3420897"/>
            <a:ext cx="15345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8869" y="3420897"/>
            <a:ext cx="3482962" cy="977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Ein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ift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ft i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3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em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5"/>
              </a:lnSpc>
              <a:spcBef>
                <a:spcPts val="14"/>
              </a:spcBef>
            </a:pP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34" baseline="1241" dirty="0">
                <a:latin typeface="Calibri"/>
                <a:cs typeface="Calibri"/>
              </a:rPr>
              <a:t>n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oo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im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v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(h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as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t).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Pfeil nach rechts 15"/>
          <p:cNvSpPr/>
          <p:nvPr/>
        </p:nvSpPr>
        <p:spPr>
          <a:xfrm rot="5400000">
            <a:off x="1684581" y="881475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feil nach rechts 16"/>
          <p:cNvSpPr/>
          <p:nvPr/>
        </p:nvSpPr>
        <p:spPr>
          <a:xfrm rot="7366178">
            <a:off x="1940612" y="3825378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182624" y="1438656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174" y="1980323"/>
            <a:ext cx="986342" cy="90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7136" y="2703576"/>
            <a:ext cx="950976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65589" y="4260860"/>
            <a:ext cx="340932" cy="354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6968" y="4776076"/>
            <a:ext cx="1097368" cy="1038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4873" y="5418442"/>
            <a:ext cx="1206411" cy="11650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9140" y="4272178"/>
            <a:ext cx="326513" cy="3427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4348" y="4745913"/>
            <a:ext cx="1155306" cy="11094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1770" y="5448173"/>
            <a:ext cx="1165174" cy="1116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28494" y="887857"/>
            <a:ext cx="1764324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Sic</a:t>
            </a:r>
            <a:r>
              <a:rPr sz="6600" spc="-14" baseline="3103" dirty="0">
                <a:latin typeface="Calibri"/>
                <a:cs typeface="Calibri"/>
              </a:rPr>
              <a:t>h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r>
              <a:rPr sz="6600" spc="-44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3960" y="887857"/>
            <a:ext cx="2987503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209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er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eidi</a:t>
            </a:r>
            <a:r>
              <a:rPr sz="6600" spc="-4" baseline="3103" dirty="0">
                <a:latin typeface="Calibri"/>
                <a:cs typeface="Calibri"/>
              </a:rPr>
              <a:t>g</a:t>
            </a:r>
            <a:r>
              <a:rPr sz="6600" spc="0" baseline="3103" dirty="0">
                <a:latin typeface="Calibri"/>
                <a:cs typeface="Calibri"/>
              </a:rPr>
              <a:t>ung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5346" y="2515616"/>
            <a:ext cx="879305" cy="305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6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346" y="3185947"/>
            <a:ext cx="15345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3185947"/>
            <a:ext cx="2989855" cy="1647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-9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c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es</a:t>
            </a:r>
            <a:r>
              <a:rPr sz="3300" spc="-34" baseline="2482" dirty="0">
                <a:latin typeface="Calibri"/>
                <a:cs typeface="Calibri"/>
              </a:rPr>
              <a:t> </a:t>
            </a:r>
            <a:r>
              <a:rPr sz="3300" spc="-125" baseline="2482" dirty="0">
                <a:latin typeface="Calibri"/>
                <a:cs typeface="Calibri"/>
              </a:rPr>
              <a:t>V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34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 i</a:t>
            </a:r>
            <a:r>
              <a:rPr sz="3300" spc="-29" baseline="2482" dirty="0">
                <a:latin typeface="Calibri"/>
                <a:cs typeface="Calibri"/>
              </a:rPr>
              <a:t>s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wirklich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nu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mö</a:t>
            </a: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ch,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-19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enn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34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wisc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5"/>
              </a:lnSpc>
              <a:spcBef>
                <a:spcPts val="0"/>
              </a:spcBef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em Geg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der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-19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fi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Pfeil nach rechts 20"/>
          <p:cNvSpPr/>
          <p:nvPr/>
        </p:nvSpPr>
        <p:spPr>
          <a:xfrm rot="5400000">
            <a:off x="1094473" y="648177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rechts 21"/>
          <p:cNvSpPr/>
          <p:nvPr/>
        </p:nvSpPr>
        <p:spPr>
          <a:xfrm rot="3938794">
            <a:off x="2311707" y="3407966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feil nach rechts 22"/>
          <p:cNvSpPr/>
          <p:nvPr/>
        </p:nvSpPr>
        <p:spPr>
          <a:xfrm rot="6884540">
            <a:off x="4596567" y="3463503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1" grpId="0" animBg="1"/>
      <p:bldP spid="9" grpId="0" animBg="1"/>
      <p:bldP spid="1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3000" y="1675973"/>
            <a:ext cx="251460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4800" spc="-339" baseline="3103" dirty="0">
                <a:latin typeface="Calibri"/>
                <a:cs typeface="Calibri"/>
              </a:rPr>
              <a:t>Was ist Training? </a:t>
            </a:r>
            <a:r>
              <a:rPr lang="de-CH" sz="4800" dirty="0"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929" y="3429000"/>
            <a:ext cx="5029200" cy="141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sz="4800" spc="0" baseline="2730" dirty="0" err="1">
                <a:latin typeface="Calibri"/>
                <a:cs typeface="Calibri"/>
              </a:rPr>
              <a:t>Boots</a:t>
            </a:r>
            <a:r>
              <a:rPr sz="4800" spc="-14" baseline="2730" dirty="0" err="1">
                <a:latin typeface="Calibri"/>
                <a:cs typeface="Calibri"/>
              </a:rPr>
              <a:t>g</a:t>
            </a:r>
            <a:r>
              <a:rPr sz="4800" spc="0" baseline="2730" dirty="0" err="1">
                <a:latin typeface="Calibri"/>
                <a:cs typeface="Calibri"/>
              </a:rPr>
              <a:t>esc</a:t>
            </a:r>
            <a:r>
              <a:rPr sz="4800" spc="-19" baseline="2730" dirty="0" err="1">
                <a:latin typeface="Calibri"/>
                <a:cs typeface="Calibri"/>
              </a:rPr>
              <a:t>h</a:t>
            </a:r>
            <a:r>
              <a:rPr sz="4800" spc="-9" baseline="2730" dirty="0" err="1">
                <a:latin typeface="Calibri"/>
                <a:cs typeface="Calibri"/>
              </a:rPr>
              <a:t>w</a:t>
            </a:r>
            <a:r>
              <a:rPr sz="4800" spc="0" baseline="2730" dirty="0" err="1">
                <a:latin typeface="Calibri"/>
                <a:cs typeface="Calibri"/>
              </a:rPr>
              <a:t>i</a:t>
            </a:r>
            <a:r>
              <a:rPr sz="4800" spc="9" baseline="2730" dirty="0" err="1">
                <a:latin typeface="Calibri"/>
                <a:cs typeface="Calibri"/>
              </a:rPr>
              <a:t>n</a:t>
            </a:r>
            <a:r>
              <a:rPr sz="4800" spc="0" baseline="2730" dirty="0" err="1">
                <a:latin typeface="Calibri"/>
                <a:cs typeface="Calibri"/>
              </a:rPr>
              <a:t>d</a:t>
            </a:r>
            <a:r>
              <a:rPr sz="4800" spc="9" baseline="2730" dirty="0" err="1">
                <a:latin typeface="Calibri"/>
                <a:cs typeface="Calibri"/>
              </a:rPr>
              <a:t>i</a:t>
            </a:r>
            <a:r>
              <a:rPr sz="4800" spc="0" baseline="2730" dirty="0" err="1">
                <a:latin typeface="Calibri"/>
                <a:cs typeface="Calibri"/>
              </a:rPr>
              <a:t>g</a:t>
            </a:r>
            <a:r>
              <a:rPr sz="4800" spc="-89" baseline="2730" dirty="0" err="1">
                <a:latin typeface="Calibri"/>
                <a:cs typeface="Calibri"/>
              </a:rPr>
              <a:t>k</a:t>
            </a:r>
            <a:r>
              <a:rPr sz="4800" spc="0" baseline="2730" dirty="0" err="1">
                <a:latin typeface="Calibri"/>
                <a:cs typeface="Calibri"/>
              </a:rPr>
              <a:t>eit</a:t>
            </a:r>
            <a:endParaRPr lang="de-CH" sz="4800" spc="0" baseline="2730" dirty="0">
              <a:latin typeface="Calibri"/>
              <a:cs typeface="Calibri"/>
            </a:endParaRP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baseline="2730" dirty="0">
                <a:latin typeface="Calibri"/>
                <a:cs typeface="Calibri"/>
              </a:rPr>
              <a:t>Strategie</a:t>
            </a: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spc="0" baseline="2730" dirty="0">
                <a:latin typeface="Calibri"/>
                <a:cs typeface="Calibri"/>
              </a:rPr>
              <a:t>Taktik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60129" y="2723404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Material/Trimm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60129" y="3318630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Handling</a:t>
            </a:r>
            <a:endParaRPr lang="en-US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5998443" y="3913856"/>
            <a:ext cx="176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Athletik</a:t>
            </a:r>
            <a:endParaRPr lang="en-US" sz="3200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5045729" y="3124200"/>
            <a:ext cx="830580" cy="486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 flipV="1">
            <a:off x="5060969" y="3607527"/>
            <a:ext cx="815340" cy="34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060969" y="3607527"/>
            <a:ext cx="815340" cy="527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14">
            <a:extLst>
              <a:ext uri="{FF2B5EF4-FFF2-40B4-BE49-F238E27FC236}">
                <a16:creationId xmlns:a16="http://schemas.microsoft.com/office/drawing/2014/main" id="{0BAD5B06-05E7-4153-BA2F-F9B4A79E80BE}"/>
              </a:ext>
            </a:extLst>
          </p:cNvPr>
          <p:cNvSpPr txBox="1"/>
          <p:nvPr/>
        </p:nvSpPr>
        <p:spPr>
          <a:xfrm>
            <a:off x="4773305" y="1661375"/>
            <a:ext cx="282881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4800" b="1" spc="-339" baseline="3103" dirty="0">
                <a:solidFill>
                  <a:srgbClr val="FF0000"/>
                </a:solidFill>
                <a:latin typeface="Calibri"/>
                <a:cs typeface="Calibri"/>
              </a:rPr>
              <a:t>Routine aufbauen !</a:t>
            </a:r>
            <a:r>
              <a:rPr lang="de-CH" sz="4800" spc="-339" baseline="3103" dirty="0">
                <a:latin typeface="Calibri"/>
                <a:cs typeface="Calibri"/>
              </a:rPr>
              <a:t>  </a:t>
            </a:r>
            <a:r>
              <a:rPr lang="de-CH" sz="4800" dirty="0"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9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328928" y="3102864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6688" y="4404626"/>
            <a:ext cx="986342" cy="90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7928" y="3724655"/>
            <a:ext cx="950975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42176" y="3151632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4018" y="4148213"/>
            <a:ext cx="986344" cy="90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6968" y="4864608"/>
            <a:ext cx="243204" cy="244856"/>
          </a:xfrm>
          <a:custGeom>
            <a:avLst/>
            <a:gdLst/>
            <a:ahLst/>
            <a:cxnLst/>
            <a:rect l="l" t="t" r="r" b="b"/>
            <a:pathLst>
              <a:path w="243204" h="244855">
                <a:moveTo>
                  <a:pt x="0" y="0"/>
                </a:moveTo>
                <a:lnTo>
                  <a:pt x="243204" y="244856"/>
                </a:lnTo>
              </a:path>
            </a:pathLst>
          </a:custGeom>
          <a:ln w="18288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5616" y="5105400"/>
            <a:ext cx="1154049" cy="876300"/>
          </a:xfrm>
          <a:custGeom>
            <a:avLst/>
            <a:gdLst/>
            <a:ahLst/>
            <a:cxnLst/>
            <a:rect l="l" t="t" r="r" b="b"/>
            <a:pathLst>
              <a:path w="1154049" h="876300">
                <a:moveTo>
                  <a:pt x="0" y="876300"/>
                </a:moveTo>
                <a:lnTo>
                  <a:pt x="1154049" y="0"/>
                </a:lnTo>
              </a:path>
            </a:pathLst>
          </a:custGeom>
          <a:ln w="18288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0" y="5977128"/>
            <a:ext cx="243204" cy="244906"/>
          </a:xfrm>
          <a:custGeom>
            <a:avLst/>
            <a:gdLst/>
            <a:ahLst/>
            <a:cxnLst/>
            <a:rect l="l" t="t" r="r" b="b"/>
            <a:pathLst>
              <a:path w="243204" h="244906">
                <a:moveTo>
                  <a:pt x="0" y="0"/>
                </a:moveTo>
                <a:lnTo>
                  <a:pt x="243204" y="244906"/>
                </a:lnTo>
              </a:path>
            </a:pathLst>
          </a:custGeom>
          <a:ln w="18288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68568" y="3776472"/>
            <a:ext cx="950976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8856" y="4492752"/>
            <a:ext cx="1302639" cy="1279423"/>
          </a:xfrm>
          <a:custGeom>
            <a:avLst/>
            <a:gdLst/>
            <a:ahLst/>
            <a:cxnLst/>
            <a:rect l="l" t="t" r="r" b="b"/>
            <a:pathLst>
              <a:path w="1302639" h="1279423">
                <a:moveTo>
                  <a:pt x="1302639" y="1279423"/>
                </a:moveTo>
                <a:lnTo>
                  <a:pt x="0" y="0"/>
                </a:lnTo>
              </a:path>
            </a:pathLst>
          </a:custGeom>
          <a:ln w="18288">
            <a:solidFill>
              <a:srgbClr val="92D05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03396" y="900963"/>
            <a:ext cx="1645071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Angri</a:t>
            </a:r>
            <a:r>
              <a:rPr sz="6600" spc="-50" baseline="3103" dirty="0">
                <a:latin typeface="Calibri"/>
                <a:cs typeface="Calibri"/>
              </a:rPr>
              <a:t>f</a:t>
            </a:r>
            <a:r>
              <a:rPr sz="6600" spc="0" baseline="3103" dirty="0">
                <a:latin typeface="Calibri"/>
                <a:cs typeface="Calibri"/>
              </a:rPr>
              <a:t>f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7879" y="2660396"/>
            <a:ext cx="3225911" cy="976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-4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ss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25" baseline="2482" dirty="0">
                <a:latin typeface="Calibri"/>
                <a:cs typeface="Calibri"/>
              </a:rPr>
              <a:t>t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eln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-14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en,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ieser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tu</a:t>
            </a:r>
            <a:r>
              <a:rPr sz="3300" spc="-29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ti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5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(li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19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s)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u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b</a:t>
            </a:r>
            <a:r>
              <a:rPr sz="3300" spc="-19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2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eien.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7879" y="4337202"/>
            <a:ext cx="3230822" cy="1983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-6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zu</a:t>
            </a:r>
            <a:r>
              <a:rPr sz="3300" spc="0" baseline="2482" dirty="0">
                <a:latin typeface="Calibri"/>
                <a:cs typeface="Calibri"/>
              </a:rPr>
              <a:t>m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Beis</a:t>
            </a:r>
            <a:r>
              <a:rPr sz="3300" spc="-9" baseline="2482" dirty="0">
                <a:latin typeface="Calibri"/>
                <a:cs typeface="Calibri"/>
              </a:rPr>
              <a:t>p</a:t>
            </a:r>
            <a:r>
              <a:rPr sz="3300" spc="0" baseline="2482" dirty="0">
                <a:latin typeface="Calibri"/>
                <a:cs typeface="Calibri"/>
              </a:rPr>
              <a:t>iel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  <a:spcBef>
                <a:spcPts val="14"/>
              </a:spcBef>
            </a:pP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34" baseline="1241" dirty="0">
                <a:latin typeface="Calibri"/>
                <a:cs typeface="Calibri"/>
              </a:rPr>
              <a:t>z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 </a:t>
            </a:r>
            <a:r>
              <a:rPr sz="3300" spc="-6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so</a:t>
            </a:r>
            <a:r>
              <a:rPr sz="3300" spc="9" baseline="1241" dirty="0">
                <a:latin typeface="Calibri"/>
                <a:cs typeface="Calibri"/>
              </a:rPr>
              <a:t> w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ts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p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sition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94" baseline="1241" dirty="0">
                <a:latin typeface="Calibri"/>
                <a:cs typeface="Calibri"/>
              </a:rPr>
              <a:t> </a:t>
            </a:r>
            <a:r>
              <a:rPr sz="3300" spc="-4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nn</a:t>
            </a:r>
            <a:r>
              <a:rPr sz="3300" spc="0" baseline="1241" dirty="0">
                <a:latin typeface="Calibri"/>
                <a:cs typeface="Calibri"/>
              </a:rPr>
              <a:t>,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5"/>
              </a:lnSpc>
              <a:spcBef>
                <a:spcPts val="0"/>
              </a:spcBef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4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tuell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eim</a:t>
            </a:r>
            <a:r>
              <a:rPr sz="3300" spc="-9" baseline="1241" dirty="0">
                <a:latin typeface="Calibri"/>
                <a:cs typeface="Calibri"/>
              </a:rPr>
              <a:t> n</a:t>
            </a:r>
            <a:r>
              <a:rPr sz="3300" spc="0" baseline="1241" dirty="0">
                <a:latin typeface="Calibri"/>
                <a:cs typeface="Calibri"/>
              </a:rPr>
              <a:t>äc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ift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 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ase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Pfeil nach rechts 18"/>
          <p:cNvSpPr/>
          <p:nvPr/>
        </p:nvSpPr>
        <p:spPr>
          <a:xfrm rot="5400000">
            <a:off x="1216495" y="2070841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rechts 19"/>
          <p:cNvSpPr/>
          <p:nvPr/>
        </p:nvSpPr>
        <p:spPr>
          <a:xfrm rot="5400000">
            <a:off x="6625389" y="2070841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/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019657" y="980846"/>
            <a:ext cx="2988563" cy="1309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209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er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eidi</a:t>
            </a:r>
            <a:r>
              <a:rPr sz="6600" spc="-9" baseline="3103" dirty="0">
                <a:latin typeface="Calibri"/>
                <a:cs typeface="Calibri"/>
              </a:rPr>
              <a:t>g</a:t>
            </a:r>
            <a:r>
              <a:rPr sz="6600" spc="0" baseline="3103" dirty="0">
                <a:latin typeface="Calibri"/>
                <a:cs typeface="Calibri"/>
              </a:rPr>
              <a:t>ung</a:t>
            </a:r>
            <a:endParaRPr sz="4400" dirty="0">
              <a:latin typeface="Calibri"/>
              <a:cs typeface="Calibri"/>
            </a:endParaRPr>
          </a:p>
          <a:p>
            <a:pPr marL="472592" marR="83713">
              <a:lnSpc>
                <a:spcPct val="101725"/>
              </a:lnSpc>
              <a:spcBef>
                <a:spcPts val="3242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23416" y="5547360"/>
            <a:ext cx="256032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65262" y="4045851"/>
            <a:ext cx="986342" cy="90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6208" y="5082188"/>
            <a:ext cx="989124" cy="9192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3416" y="2005584"/>
            <a:ext cx="256032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33895" y="980846"/>
            <a:ext cx="419524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nach</a:t>
            </a:r>
            <a:r>
              <a:rPr sz="6600" spc="-65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der</a:t>
            </a:r>
            <a:r>
              <a:rPr sz="6600" spc="-60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Le</a:t>
            </a:r>
            <a:r>
              <a:rPr sz="6600" spc="25" baseline="3103" dirty="0">
                <a:latin typeface="Calibri"/>
                <a:cs typeface="Calibri"/>
              </a:rPr>
              <a:t>e</a:t>
            </a:r>
            <a:r>
              <a:rPr sz="6600" spc="0" baseline="3103" dirty="0">
                <a:latin typeface="Calibri"/>
                <a:cs typeface="Calibri"/>
              </a:rPr>
              <a:t>-B</a:t>
            </a:r>
            <a:r>
              <a:rPr sz="6600" spc="19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je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0382" y="2225421"/>
            <a:ext cx="3456165" cy="1647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45"/>
              </a:lnSpc>
              <a:spcBef>
                <a:spcPts val="117"/>
              </a:spcBef>
            </a:pPr>
            <a:r>
              <a:rPr sz="3300" spc="-6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ach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19" baseline="2482" dirty="0">
                <a:latin typeface="Calibri"/>
                <a:cs typeface="Calibri"/>
              </a:rPr>
              <a:t>e</a:t>
            </a:r>
            <a:r>
              <a:rPr sz="3300" spc="-4" baseline="2482" dirty="0">
                <a:latin typeface="Calibri"/>
                <a:cs typeface="Calibri"/>
              </a:rPr>
              <a:t>-</a:t>
            </a:r>
            <a:r>
              <a:rPr sz="3300" spc="0" baseline="2482" dirty="0">
                <a:latin typeface="Calibri"/>
                <a:cs typeface="Calibri"/>
              </a:rPr>
              <a:t>B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je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29" baseline="1241" dirty="0">
                <a:latin typeface="Calibri"/>
                <a:cs typeface="Calibri"/>
              </a:rPr>
              <a:t>n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14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Ge</a:t>
            </a:r>
            <a:r>
              <a:rPr sz="3300" spc="-4" baseline="1241" dirty="0">
                <a:latin typeface="Calibri"/>
                <a:cs typeface="Calibri"/>
              </a:rPr>
              <a:t>g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ern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5"/>
              </a:lnSpc>
              <a:spcBef>
                <a:spcPts val="0"/>
              </a:spcBef>
            </a:pP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44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en,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125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3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8217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3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t…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s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9" baseline="1241" dirty="0">
                <a:latin typeface="Calibri"/>
                <a:cs typeface="Calibri"/>
              </a:rPr>
              <a:t>nd</a:t>
            </a:r>
            <a:r>
              <a:rPr sz="3300" spc="0" baseline="1241" dirty="0">
                <a:latin typeface="Calibri"/>
                <a:cs typeface="Calibri"/>
              </a:rPr>
              <a:t>ern</a:t>
            </a:r>
            <a:r>
              <a:rPr sz="3300" spc="-4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sse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 </a:t>
            </a:r>
            <a:r>
              <a:rPr sz="3300" spc="9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in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Gl</a:t>
            </a:r>
            <a:r>
              <a:rPr sz="3300" spc="-14" baseline="1241" dirty="0">
                <a:latin typeface="Calibri"/>
                <a:cs typeface="Calibri"/>
              </a:rPr>
              <a:t>ü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14" baseline="1241" dirty="0">
                <a:latin typeface="Calibri"/>
                <a:cs typeface="Calibri"/>
              </a:rPr>
              <a:t>k</a:t>
            </a:r>
            <a:r>
              <a:rPr sz="3300" spc="0" baseline="1241" dirty="0">
                <a:latin typeface="Calibri"/>
                <a:cs typeface="Calibri"/>
              </a:rPr>
              <a:t>ssp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el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0382" y="4237990"/>
            <a:ext cx="153312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4806" y="4237990"/>
            <a:ext cx="2714113" cy="641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45"/>
              </a:lnSpc>
              <a:spcBef>
                <a:spcPts val="117"/>
              </a:spcBef>
            </a:pPr>
            <a:r>
              <a:rPr sz="3300" spc="-1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d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sch</a:t>
            </a:r>
            <a:r>
              <a:rPr sz="3300" spc="-5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alt</a:t>
            </a:r>
            <a:endParaRPr sz="2200">
              <a:latin typeface="Calibri"/>
              <a:cs typeface="Calibri"/>
            </a:endParaRPr>
          </a:p>
          <a:p>
            <a:pPr marL="49276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(A</a:t>
            </a:r>
            <a:r>
              <a:rPr sz="3300" spc="-39" baseline="1241" dirty="0">
                <a:latin typeface="Calibri"/>
                <a:cs typeface="Calibri"/>
              </a:rPr>
              <a:t>b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al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),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9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0382" y="5244211"/>
            <a:ext cx="153312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4806" y="5244211"/>
            <a:ext cx="3228339" cy="641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1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d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50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-1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(</a:t>
            </a:r>
            <a:r>
              <a:rPr sz="3300" spc="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ift),</a:t>
            </a:r>
            <a:endParaRPr sz="2200">
              <a:latin typeface="Calibri"/>
              <a:cs typeface="Calibri"/>
            </a:endParaRPr>
          </a:p>
          <a:p>
            <a:pPr marL="49276" marR="42062">
              <a:lnSpc>
                <a:spcPts val="2640"/>
              </a:lnSpc>
              <a:spcBef>
                <a:spcPts val="14"/>
              </a:spcBef>
            </a:pP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erlie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9550" y="5579008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Pfeil nach rechts 16"/>
          <p:cNvSpPr/>
          <p:nvPr/>
        </p:nvSpPr>
        <p:spPr>
          <a:xfrm rot="5400000">
            <a:off x="1351160" y="1536329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19657" y="990879"/>
            <a:ext cx="2988563" cy="128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-209" baseline="3103" dirty="0">
                <a:latin typeface="Calibri"/>
                <a:cs typeface="Calibri"/>
              </a:rPr>
              <a:t>V</a:t>
            </a:r>
            <a:r>
              <a:rPr sz="6600" spc="0" baseline="3103" dirty="0">
                <a:latin typeface="Calibri"/>
                <a:cs typeface="Calibri"/>
              </a:rPr>
              <a:t>er</a:t>
            </a:r>
            <a:r>
              <a:rPr sz="6600" spc="-54" baseline="3103" dirty="0">
                <a:latin typeface="Calibri"/>
                <a:cs typeface="Calibri"/>
              </a:rPr>
              <a:t>t</a:t>
            </a:r>
            <a:r>
              <a:rPr sz="6600" spc="0" baseline="3103" dirty="0">
                <a:latin typeface="Calibri"/>
                <a:cs typeface="Calibri"/>
              </a:rPr>
              <a:t>eidi</a:t>
            </a:r>
            <a:r>
              <a:rPr sz="6600" spc="-9" baseline="3103" dirty="0">
                <a:latin typeface="Calibri"/>
                <a:cs typeface="Calibri"/>
              </a:rPr>
              <a:t>g</a:t>
            </a:r>
            <a:r>
              <a:rPr sz="6600" spc="0" baseline="3103" dirty="0">
                <a:latin typeface="Calibri"/>
                <a:cs typeface="Calibri"/>
              </a:rPr>
              <a:t>ung</a:t>
            </a:r>
            <a:endParaRPr sz="4400" dirty="0">
              <a:latin typeface="Calibri"/>
              <a:cs typeface="Calibri"/>
            </a:endParaRPr>
          </a:p>
          <a:p>
            <a:pPr marL="472592" marR="83713">
              <a:lnSpc>
                <a:spcPct val="101725"/>
              </a:lnSpc>
              <a:spcBef>
                <a:spcPts val="3067"/>
              </a:spcBef>
            </a:pPr>
            <a:r>
              <a:rPr sz="1800" spc="0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3416" y="5547360"/>
            <a:ext cx="256032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8450" y="3350502"/>
            <a:ext cx="1353667" cy="218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5835" y="5093021"/>
            <a:ext cx="989124" cy="9192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9261" y="4757420"/>
            <a:ext cx="1370643" cy="1393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416" y="2005584"/>
            <a:ext cx="256032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3895" y="990879"/>
            <a:ext cx="419524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nach</a:t>
            </a:r>
            <a:r>
              <a:rPr sz="6600" spc="-65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der</a:t>
            </a:r>
            <a:r>
              <a:rPr sz="6600" spc="-60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Le</a:t>
            </a:r>
            <a:r>
              <a:rPr sz="6600" spc="25" baseline="3103" dirty="0">
                <a:latin typeface="Calibri"/>
                <a:cs typeface="Calibri"/>
              </a:rPr>
              <a:t>e</a:t>
            </a:r>
            <a:r>
              <a:rPr sz="6600" spc="0" baseline="3103" dirty="0">
                <a:latin typeface="Calibri"/>
                <a:cs typeface="Calibri"/>
              </a:rPr>
              <a:t>-B</a:t>
            </a:r>
            <a:r>
              <a:rPr sz="6600" spc="19" baseline="3103" dirty="0">
                <a:latin typeface="Calibri"/>
                <a:cs typeface="Calibri"/>
              </a:rPr>
              <a:t>o</a:t>
            </a:r>
            <a:r>
              <a:rPr sz="6600" spc="0" baseline="3103" dirty="0">
                <a:latin typeface="Calibri"/>
                <a:cs typeface="Calibri"/>
              </a:rPr>
              <a:t>je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4228" y="3036824"/>
            <a:ext cx="3519193" cy="1311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62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Es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sic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8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,</a:t>
            </a:r>
            <a:r>
              <a:rPr sz="3300" spc="-39" baseline="2482" dirty="0">
                <a:latin typeface="Calibri"/>
                <a:cs typeface="Calibri"/>
              </a:rPr>
              <a:t> </a:t>
            </a:r>
            <a:r>
              <a:rPr sz="3300" spc="-14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enn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34" baseline="1241" dirty="0">
                <a:latin typeface="Calibri"/>
                <a:cs typeface="Calibri"/>
              </a:rPr>
              <a:t>z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 </a:t>
            </a:r>
            <a:r>
              <a:rPr sz="3300" spc="-6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34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wischen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125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44" baseline="1241" dirty="0">
                <a:latin typeface="Calibri"/>
                <a:cs typeface="Calibri"/>
              </a:rPr>
              <a:t>f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3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un</a:t>
            </a:r>
            <a:r>
              <a:rPr sz="3300" spc="0" baseline="1241" dirty="0">
                <a:latin typeface="Calibri"/>
                <a:cs typeface="Calibri"/>
              </a:rPr>
              <a:t>d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der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u</a:t>
            </a:r>
            <a:r>
              <a:rPr sz="3300" spc="25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4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je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p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29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tz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5392" y="5579008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Pfeil nach rechts 13"/>
          <p:cNvSpPr/>
          <p:nvPr/>
        </p:nvSpPr>
        <p:spPr>
          <a:xfrm rot="5400000">
            <a:off x="1332336" y="1582899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1475232" y="2709672"/>
            <a:ext cx="256031" cy="28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544" y="5913120"/>
            <a:ext cx="256031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26664" y="5602224"/>
            <a:ext cx="908303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9075" y="6091081"/>
            <a:ext cx="701348" cy="448611"/>
          </a:xfrm>
          <a:custGeom>
            <a:avLst/>
            <a:gdLst/>
            <a:ahLst/>
            <a:cxnLst/>
            <a:rect l="l" t="t" r="r" b="b"/>
            <a:pathLst>
              <a:path w="701348" h="448611">
                <a:moveTo>
                  <a:pt x="470484" y="40795"/>
                </a:moveTo>
                <a:lnTo>
                  <a:pt x="487435" y="40164"/>
                </a:lnTo>
                <a:lnTo>
                  <a:pt x="504083" y="40427"/>
                </a:lnTo>
                <a:lnTo>
                  <a:pt x="520311" y="41543"/>
                </a:lnTo>
                <a:lnTo>
                  <a:pt x="536001" y="43469"/>
                </a:lnTo>
                <a:lnTo>
                  <a:pt x="551036" y="46164"/>
                </a:lnTo>
                <a:lnTo>
                  <a:pt x="565298" y="49585"/>
                </a:lnTo>
                <a:lnTo>
                  <a:pt x="578671" y="53691"/>
                </a:lnTo>
                <a:lnTo>
                  <a:pt x="591035" y="58440"/>
                </a:lnTo>
                <a:lnTo>
                  <a:pt x="602275" y="63790"/>
                </a:lnTo>
                <a:lnTo>
                  <a:pt x="612273" y="69699"/>
                </a:lnTo>
                <a:lnTo>
                  <a:pt x="620910" y="76124"/>
                </a:lnTo>
                <a:lnTo>
                  <a:pt x="628071" y="83025"/>
                </a:lnTo>
                <a:lnTo>
                  <a:pt x="633637" y="90359"/>
                </a:lnTo>
                <a:lnTo>
                  <a:pt x="637490" y="98084"/>
                </a:lnTo>
                <a:lnTo>
                  <a:pt x="639661" y="111947"/>
                </a:lnTo>
                <a:lnTo>
                  <a:pt x="637166" y="123023"/>
                </a:lnTo>
                <a:lnTo>
                  <a:pt x="630976" y="133770"/>
                </a:lnTo>
                <a:lnTo>
                  <a:pt x="621176" y="143977"/>
                </a:lnTo>
                <a:lnTo>
                  <a:pt x="619201" y="145608"/>
                </a:lnTo>
                <a:lnTo>
                  <a:pt x="634702" y="150218"/>
                </a:lnTo>
                <a:lnTo>
                  <a:pt x="648161" y="155743"/>
                </a:lnTo>
                <a:lnTo>
                  <a:pt x="659490" y="162050"/>
                </a:lnTo>
                <a:lnTo>
                  <a:pt x="668602" y="169003"/>
                </a:lnTo>
                <a:lnTo>
                  <a:pt x="675411" y="176468"/>
                </a:lnTo>
                <a:lnTo>
                  <a:pt x="679828" y="184311"/>
                </a:lnTo>
                <a:lnTo>
                  <a:pt x="681768" y="192397"/>
                </a:lnTo>
                <a:lnTo>
                  <a:pt x="681142" y="200592"/>
                </a:lnTo>
                <a:lnTo>
                  <a:pt x="677864" y="208762"/>
                </a:lnTo>
                <a:lnTo>
                  <a:pt x="671846" y="216772"/>
                </a:lnTo>
                <a:lnTo>
                  <a:pt x="668096" y="220399"/>
                </a:lnTo>
                <a:lnTo>
                  <a:pt x="662762" y="225110"/>
                </a:lnTo>
                <a:lnTo>
                  <a:pt x="655904" y="229441"/>
                </a:lnTo>
                <a:lnTo>
                  <a:pt x="647903" y="233251"/>
                </a:lnTo>
                <a:lnTo>
                  <a:pt x="663382" y="237762"/>
                </a:lnTo>
                <a:lnTo>
                  <a:pt x="676416" y="243374"/>
                </a:lnTo>
                <a:lnTo>
                  <a:pt x="686867" y="249894"/>
                </a:lnTo>
                <a:lnTo>
                  <a:pt x="694598" y="257123"/>
                </a:lnTo>
                <a:lnTo>
                  <a:pt x="699471" y="264866"/>
                </a:lnTo>
                <a:lnTo>
                  <a:pt x="701348" y="272926"/>
                </a:lnTo>
                <a:lnTo>
                  <a:pt x="700091" y="281108"/>
                </a:lnTo>
                <a:lnTo>
                  <a:pt x="695564" y="289214"/>
                </a:lnTo>
                <a:lnTo>
                  <a:pt x="691210" y="293970"/>
                </a:lnTo>
                <a:lnTo>
                  <a:pt x="682010" y="300949"/>
                </a:lnTo>
                <a:lnTo>
                  <a:pt x="670334" y="307023"/>
                </a:lnTo>
                <a:lnTo>
                  <a:pt x="663397" y="309769"/>
                </a:lnTo>
                <a:lnTo>
                  <a:pt x="677013" y="316273"/>
                </a:lnTo>
                <a:lnTo>
                  <a:pt x="687640" y="323607"/>
                </a:lnTo>
                <a:lnTo>
                  <a:pt x="695242" y="331565"/>
                </a:lnTo>
                <a:lnTo>
                  <a:pt x="699782" y="339946"/>
                </a:lnTo>
                <a:lnTo>
                  <a:pt x="701225" y="348545"/>
                </a:lnTo>
                <a:lnTo>
                  <a:pt x="699535" y="357159"/>
                </a:lnTo>
                <a:lnTo>
                  <a:pt x="694675" y="365585"/>
                </a:lnTo>
                <a:lnTo>
                  <a:pt x="686610" y="373619"/>
                </a:lnTo>
                <a:lnTo>
                  <a:pt x="675843" y="380762"/>
                </a:lnTo>
                <a:lnTo>
                  <a:pt x="665713" y="385656"/>
                </a:lnTo>
                <a:lnTo>
                  <a:pt x="654376" y="389838"/>
                </a:lnTo>
                <a:lnTo>
                  <a:pt x="641999" y="393259"/>
                </a:lnTo>
                <a:lnTo>
                  <a:pt x="628746" y="395872"/>
                </a:lnTo>
                <a:lnTo>
                  <a:pt x="614784" y="397630"/>
                </a:lnTo>
                <a:lnTo>
                  <a:pt x="613232" y="397767"/>
                </a:lnTo>
                <a:lnTo>
                  <a:pt x="608082" y="404764"/>
                </a:lnTo>
                <a:lnTo>
                  <a:pt x="601171" y="411229"/>
                </a:lnTo>
                <a:lnTo>
                  <a:pt x="592665" y="417119"/>
                </a:lnTo>
                <a:lnTo>
                  <a:pt x="582727" y="422390"/>
                </a:lnTo>
                <a:lnTo>
                  <a:pt x="571523" y="426997"/>
                </a:lnTo>
                <a:lnTo>
                  <a:pt x="559216" y="430898"/>
                </a:lnTo>
                <a:lnTo>
                  <a:pt x="545971" y="434046"/>
                </a:lnTo>
                <a:lnTo>
                  <a:pt x="531953" y="436400"/>
                </a:lnTo>
                <a:lnTo>
                  <a:pt x="517326" y="437914"/>
                </a:lnTo>
                <a:lnTo>
                  <a:pt x="502254" y="438545"/>
                </a:lnTo>
                <a:lnTo>
                  <a:pt x="486903" y="438248"/>
                </a:lnTo>
                <a:lnTo>
                  <a:pt x="471435" y="436980"/>
                </a:lnTo>
                <a:lnTo>
                  <a:pt x="462991" y="435930"/>
                </a:lnTo>
                <a:lnTo>
                  <a:pt x="457784" y="435080"/>
                </a:lnTo>
                <a:lnTo>
                  <a:pt x="452831" y="434076"/>
                </a:lnTo>
                <a:lnTo>
                  <a:pt x="441117" y="437904"/>
                </a:lnTo>
                <a:lnTo>
                  <a:pt x="428911" y="441139"/>
                </a:lnTo>
                <a:lnTo>
                  <a:pt x="416297" y="443787"/>
                </a:lnTo>
                <a:lnTo>
                  <a:pt x="403362" y="445853"/>
                </a:lnTo>
                <a:lnTo>
                  <a:pt x="390189" y="447342"/>
                </a:lnTo>
                <a:lnTo>
                  <a:pt x="376865" y="448260"/>
                </a:lnTo>
                <a:lnTo>
                  <a:pt x="363475" y="448611"/>
                </a:lnTo>
                <a:lnTo>
                  <a:pt x="350103" y="448402"/>
                </a:lnTo>
                <a:lnTo>
                  <a:pt x="336836" y="447637"/>
                </a:lnTo>
                <a:lnTo>
                  <a:pt x="323758" y="446321"/>
                </a:lnTo>
                <a:lnTo>
                  <a:pt x="310955" y="444460"/>
                </a:lnTo>
                <a:lnTo>
                  <a:pt x="298512" y="442060"/>
                </a:lnTo>
                <a:lnTo>
                  <a:pt x="286514" y="439124"/>
                </a:lnTo>
                <a:lnTo>
                  <a:pt x="275047" y="435659"/>
                </a:lnTo>
                <a:lnTo>
                  <a:pt x="264195" y="431670"/>
                </a:lnTo>
                <a:lnTo>
                  <a:pt x="254045" y="427163"/>
                </a:lnTo>
                <a:lnTo>
                  <a:pt x="244680" y="422141"/>
                </a:lnTo>
                <a:lnTo>
                  <a:pt x="230844" y="412474"/>
                </a:lnTo>
                <a:lnTo>
                  <a:pt x="221583" y="403093"/>
                </a:lnTo>
                <a:lnTo>
                  <a:pt x="215388" y="393159"/>
                </a:lnTo>
                <a:lnTo>
                  <a:pt x="213563" y="388293"/>
                </a:lnTo>
                <a:lnTo>
                  <a:pt x="194943" y="387588"/>
                </a:lnTo>
                <a:lnTo>
                  <a:pt x="177176" y="385676"/>
                </a:lnTo>
                <a:lnTo>
                  <a:pt x="160452" y="382649"/>
                </a:lnTo>
                <a:lnTo>
                  <a:pt x="144960" y="378595"/>
                </a:lnTo>
                <a:lnTo>
                  <a:pt x="130890" y="373606"/>
                </a:lnTo>
                <a:lnTo>
                  <a:pt x="118431" y="367770"/>
                </a:lnTo>
                <a:lnTo>
                  <a:pt x="107773" y="361178"/>
                </a:lnTo>
                <a:lnTo>
                  <a:pt x="99106" y="353921"/>
                </a:lnTo>
                <a:lnTo>
                  <a:pt x="92620" y="346088"/>
                </a:lnTo>
                <a:lnTo>
                  <a:pt x="88504" y="337769"/>
                </a:lnTo>
                <a:lnTo>
                  <a:pt x="86947" y="329055"/>
                </a:lnTo>
                <a:lnTo>
                  <a:pt x="86944" y="327815"/>
                </a:lnTo>
                <a:lnTo>
                  <a:pt x="89403" y="316476"/>
                </a:lnTo>
                <a:lnTo>
                  <a:pt x="96369" y="305607"/>
                </a:lnTo>
                <a:lnTo>
                  <a:pt x="106248" y="296523"/>
                </a:lnTo>
                <a:lnTo>
                  <a:pt x="89275" y="293584"/>
                </a:lnTo>
                <a:lnTo>
                  <a:pt x="73513" y="289802"/>
                </a:lnTo>
                <a:lnTo>
                  <a:pt x="59048" y="285247"/>
                </a:lnTo>
                <a:lnTo>
                  <a:pt x="45962" y="279995"/>
                </a:lnTo>
                <a:lnTo>
                  <a:pt x="34338" y="274117"/>
                </a:lnTo>
                <a:lnTo>
                  <a:pt x="24261" y="267686"/>
                </a:lnTo>
                <a:lnTo>
                  <a:pt x="15814" y="260776"/>
                </a:lnTo>
                <a:lnTo>
                  <a:pt x="9081" y="253459"/>
                </a:lnTo>
                <a:lnTo>
                  <a:pt x="4145" y="245809"/>
                </a:lnTo>
                <a:lnTo>
                  <a:pt x="1090" y="237899"/>
                </a:lnTo>
                <a:lnTo>
                  <a:pt x="0" y="229800"/>
                </a:lnTo>
                <a:lnTo>
                  <a:pt x="957" y="221588"/>
                </a:lnTo>
                <a:lnTo>
                  <a:pt x="4046" y="213334"/>
                </a:lnTo>
                <a:lnTo>
                  <a:pt x="6426" y="209197"/>
                </a:lnTo>
                <a:lnTo>
                  <a:pt x="12858" y="201095"/>
                </a:lnTo>
                <a:lnTo>
                  <a:pt x="21312" y="193474"/>
                </a:lnTo>
                <a:lnTo>
                  <a:pt x="31664" y="186413"/>
                </a:lnTo>
                <a:lnTo>
                  <a:pt x="43794" y="179991"/>
                </a:lnTo>
                <a:lnTo>
                  <a:pt x="57580" y="174288"/>
                </a:lnTo>
                <a:lnTo>
                  <a:pt x="66497" y="171275"/>
                </a:lnTo>
                <a:lnTo>
                  <a:pt x="57763" y="163559"/>
                </a:lnTo>
                <a:lnTo>
                  <a:pt x="50987" y="155609"/>
                </a:lnTo>
                <a:lnTo>
                  <a:pt x="46133" y="147491"/>
                </a:lnTo>
                <a:lnTo>
                  <a:pt x="43165" y="139274"/>
                </a:lnTo>
                <a:lnTo>
                  <a:pt x="42048" y="131023"/>
                </a:lnTo>
                <a:lnTo>
                  <a:pt x="42746" y="122806"/>
                </a:lnTo>
                <a:lnTo>
                  <a:pt x="45223" y="114689"/>
                </a:lnTo>
                <a:lnTo>
                  <a:pt x="49444" y="106740"/>
                </a:lnTo>
                <a:lnTo>
                  <a:pt x="55374" y="99026"/>
                </a:lnTo>
                <a:lnTo>
                  <a:pt x="62976" y="91613"/>
                </a:lnTo>
                <a:lnTo>
                  <a:pt x="72215" y="84570"/>
                </a:lnTo>
                <a:lnTo>
                  <a:pt x="83056" y="77961"/>
                </a:lnTo>
                <a:lnTo>
                  <a:pt x="95462" y="71855"/>
                </a:lnTo>
                <a:lnTo>
                  <a:pt x="109398" y="66319"/>
                </a:lnTo>
                <a:lnTo>
                  <a:pt x="124917" y="61395"/>
                </a:lnTo>
                <a:lnTo>
                  <a:pt x="127076" y="60823"/>
                </a:lnTo>
                <a:lnTo>
                  <a:pt x="128092" y="60557"/>
                </a:lnTo>
                <a:lnTo>
                  <a:pt x="127662" y="52001"/>
                </a:lnTo>
                <a:lnTo>
                  <a:pt x="130542" y="43800"/>
                </a:lnTo>
                <a:lnTo>
                  <a:pt x="136456" y="36116"/>
                </a:lnTo>
                <a:lnTo>
                  <a:pt x="145129" y="29114"/>
                </a:lnTo>
                <a:lnTo>
                  <a:pt x="156286" y="22959"/>
                </a:lnTo>
                <a:lnTo>
                  <a:pt x="169651" y="17814"/>
                </a:lnTo>
                <a:lnTo>
                  <a:pt x="184948" y="13843"/>
                </a:lnTo>
                <a:lnTo>
                  <a:pt x="201902" y="11210"/>
                </a:lnTo>
                <a:lnTo>
                  <a:pt x="212293" y="10366"/>
                </a:lnTo>
                <a:lnTo>
                  <a:pt x="225942" y="10074"/>
                </a:lnTo>
                <a:lnTo>
                  <a:pt x="239399" y="10687"/>
                </a:lnTo>
                <a:lnTo>
                  <a:pt x="252470" y="12175"/>
                </a:lnTo>
                <a:lnTo>
                  <a:pt x="264962" y="14508"/>
                </a:lnTo>
                <a:lnTo>
                  <a:pt x="276682" y="17657"/>
                </a:lnTo>
                <a:lnTo>
                  <a:pt x="287439" y="21591"/>
                </a:lnTo>
                <a:lnTo>
                  <a:pt x="289001" y="22266"/>
                </a:lnTo>
                <a:lnTo>
                  <a:pt x="297223" y="16718"/>
                </a:lnTo>
                <a:lnTo>
                  <a:pt x="306854" y="11916"/>
                </a:lnTo>
                <a:lnTo>
                  <a:pt x="317683" y="7886"/>
                </a:lnTo>
                <a:lnTo>
                  <a:pt x="329503" y="4654"/>
                </a:lnTo>
                <a:lnTo>
                  <a:pt x="342104" y="2245"/>
                </a:lnTo>
                <a:lnTo>
                  <a:pt x="355276" y="685"/>
                </a:lnTo>
                <a:lnTo>
                  <a:pt x="368812" y="0"/>
                </a:lnTo>
                <a:lnTo>
                  <a:pt x="382501" y="214"/>
                </a:lnTo>
                <a:lnTo>
                  <a:pt x="396134" y="1355"/>
                </a:lnTo>
                <a:lnTo>
                  <a:pt x="409503" y="3447"/>
                </a:lnTo>
                <a:lnTo>
                  <a:pt x="421081" y="6150"/>
                </a:lnTo>
                <a:lnTo>
                  <a:pt x="437073" y="11628"/>
                </a:lnTo>
                <a:lnTo>
                  <a:pt x="450173" y="18415"/>
                </a:lnTo>
                <a:lnTo>
                  <a:pt x="460052" y="26271"/>
                </a:lnTo>
                <a:lnTo>
                  <a:pt x="466380" y="34952"/>
                </a:lnTo>
                <a:lnTo>
                  <a:pt x="468325" y="40414"/>
                </a:lnTo>
                <a:lnTo>
                  <a:pt x="470484" y="40795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1616" y="6209665"/>
            <a:ext cx="24892" cy="24891"/>
          </a:xfrm>
          <a:custGeom>
            <a:avLst/>
            <a:gdLst/>
            <a:ahLst/>
            <a:cxnLst/>
            <a:rect l="l" t="t" r="r" b="b"/>
            <a:pathLst>
              <a:path w="24892" h="24891">
                <a:moveTo>
                  <a:pt x="12446" y="24892"/>
                </a:moveTo>
                <a:lnTo>
                  <a:pt x="5587" y="24892"/>
                </a:lnTo>
                <a:lnTo>
                  <a:pt x="0" y="19316"/>
                </a:lnTo>
                <a:lnTo>
                  <a:pt x="0" y="12446"/>
                </a:lnTo>
                <a:lnTo>
                  <a:pt x="0" y="5575"/>
                </a:lnTo>
                <a:lnTo>
                  <a:pt x="5587" y="0"/>
                </a:lnTo>
                <a:lnTo>
                  <a:pt x="12446" y="0"/>
                </a:lnTo>
                <a:lnTo>
                  <a:pt x="19304" y="0"/>
                </a:lnTo>
                <a:lnTo>
                  <a:pt x="24892" y="5575"/>
                </a:lnTo>
                <a:lnTo>
                  <a:pt x="24892" y="12446"/>
                </a:lnTo>
                <a:lnTo>
                  <a:pt x="24892" y="19316"/>
                </a:lnTo>
                <a:lnTo>
                  <a:pt x="19304" y="24892"/>
                </a:lnTo>
                <a:lnTo>
                  <a:pt x="12446" y="24892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6221" y="6202984"/>
            <a:ext cx="49783" cy="49796"/>
          </a:xfrm>
          <a:custGeom>
            <a:avLst/>
            <a:gdLst/>
            <a:ahLst/>
            <a:cxnLst/>
            <a:rect l="l" t="t" r="r" b="b"/>
            <a:pathLst>
              <a:path w="49783" h="49796">
                <a:moveTo>
                  <a:pt x="24891" y="49796"/>
                </a:moveTo>
                <a:lnTo>
                  <a:pt x="11447" y="45846"/>
                </a:lnTo>
                <a:lnTo>
                  <a:pt x="2416" y="35598"/>
                </a:lnTo>
                <a:lnTo>
                  <a:pt x="0" y="24892"/>
                </a:lnTo>
                <a:lnTo>
                  <a:pt x="3958" y="11433"/>
                </a:lnTo>
                <a:lnTo>
                  <a:pt x="14211" y="2409"/>
                </a:lnTo>
                <a:lnTo>
                  <a:pt x="24891" y="0"/>
                </a:lnTo>
                <a:lnTo>
                  <a:pt x="38395" y="3951"/>
                </a:lnTo>
                <a:lnTo>
                  <a:pt x="47391" y="14200"/>
                </a:lnTo>
                <a:lnTo>
                  <a:pt x="49783" y="24892"/>
                </a:lnTo>
                <a:lnTo>
                  <a:pt x="45859" y="38357"/>
                </a:lnTo>
                <a:lnTo>
                  <a:pt x="35634" y="47384"/>
                </a:lnTo>
                <a:lnTo>
                  <a:pt x="24891" y="49796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5210" y="620149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37337" y="74675"/>
                </a:moveTo>
                <a:lnTo>
                  <a:pt x="23334" y="71953"/>
                </a:lnTo>
                <a:lnTo>
                  <a:pt x="11734" y="64499"/>
                </a:lnTo>
                <a:lnTo>
                  <a:pt x="3620" y="53381"/>
                </a:lnTo>
                <a:lnTo>
                  <a:pt x="71" y="39668"/>
                </a:lnTo>
                <a:lnTo>
                  <a:pt x="0" y="37337"/>
                </a:lnTo>
                <a:lnTo>
                  <a:pt x="2728" y="23318"/>
                </a:lnTo>
                <a:lnTo>
                  <a:pt x="10195" y="11719"/>
                </a:lnTo>
                <a:lnTo>
                  <a:pt x="21316" y="3613"/>
                </a:lnTo>
                <a:lnTo>
                  <a:pt x="35012" y="71"/>
                </a:lnTo>
                <a:lnTo>
                  <a:pt x="37337" y="0"/>
                </a:lnTo>
                <a:lnTo>
                  <a:pt x="51394" y="2723"/>
                </a:lnTo>
                <a:lnTo>
                  <a:pt x="62990" y="10181"/>
                </a:lnTo>
                <a:lnTo>
                  <a:pt x="71077" y="21300"/>
                </a:lnTo>
                <a:lnTo>
                  <a:pt x="74604" y="35008"/>
                </a:lnTo>
                <a:lnTo>
                  <a:pt x="74675" y="37337"/>
                </a:lnTo>
                <a:lnTo>
                  <a:pt x="71963" y="51362"/>
                </a:lnTo>
                <a:lnTo>
                  <a:pt x="64526" y="62961"/>
                </a:lnTo>
                <a:lnTo>
                  <a:pt x="53414" y="71064"/>
                </a:lnTo>
                <a:lnTo>
                  <a:pt x="39676" y="74604"/>
                </a:lnTo>
                <a:lnTo>
                  <a:pt x="37337" y="74675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7916" y="6113830"/>
            <a:ext cx="12954" cy="26276"/>
          </a:xfrm>
          <a:custGeom>
            <a:avLst/>
            <a:gdLst/>
            <a:ahLst/>
            <a:cxnLst/>
            <a:rect l="l" t="t" r="r" b="b"/>
            <a:pathLst>
              <a:path w="12954" h="26276">
                <a:moveTo>
                  <a:pt x="0" y="26276"/>
                </a:moveTo>
                <a:lnTo>
                  <a:pt x="1175" y="15007"/>
                </a:lnTo>
                <a:lnTo>
                  <a:pt x="8262" y="4258"/>
                </a:lnTo>
                <a:lnTo>
                  <a:pt x="12954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0216" y="6151791"/>
            <a:ext cx="6223" cy="11493"/>
          </a:xfrm>
          <a:custGeom>
            <a:avLst/>
            <a:gdLst/>
            <a:ahLst/>
            <a:cxnLst/>
            <a:rect l="l" t="t" r="r" b="b"/>
            <a:pathLst>
              <a:path w="6223" h="11493">
                <a:moveTo>
                  <a:pt x="6223" y="11493"/>
                </a:moveTo>
                <a:lnTo>
                  <a:pt x="3048" y="7810"/>
                </a:lnTo>
                <a:lnTo>
                  <a:pt x="1016" y="3936"/>
                </a:ln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8366" y="6255410"/>
            <a:ext cx="28321" cy="6921"/>
          </a:xfrm>
          <a:custGeom>
            <a:avLst/>
            <a:gdLst/>
            <a:ahLst/>
            <a:cxnLst/>
            <a:rect l="l" t="t" r="r" b="b"/>
            <a:pathLst>
              <a:path w="28321" h="6921">
                <a:moveTo>
                  <a:pt x="0" y="6921"/>
                </a:moveTo>
                <a:lnTo>
                  <a:pt x="11917" y="3560"/>
                </a:lnTo>
                <a:lnTo>
                  <a:pt x="24476" y="731"/>
                </a:lnTo>
                <a:lnTo>
                  <a:pt x="28321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7864" y="6387642"/>
            <a:ext cx="30987" cy="2768"/>
          </a:xfrm>
          <a:custGeom>
            <a:avLst/>
            <a:gdLst/>
            <a:ahLst/>
            <a:cxnLst/>
            <a:rect l="l" t="t" r="r" b="b"/>
            <a:pathLst>
              <a:path w="30987" h="2768">
                <a:moveTo>
                  <a:pt x="30987" y="2768"/>
                </a:moveTo>
                <a:lnTo>
                  <a:pt x="18159" y="2011"/>
                </a:lnTo>
                <a:lnTo>
                  <a:pt x="5562" y="738"/>
                </a:lnTo>
                <a:lnTo>
                  <a:pt x="0" y="0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44416" y="6445402"/>
            <a:ext cx="115824" cy="33718"/>
          </a:xfrm>
          <a:custGeom>
            <a:avLst/>
            <a:gdLst/>
            <a:ahLst/>
            <a:cxnLst/>
            <a:rect l="l" t="t" r="r" b="b"/>
            <a:pathLst>
              <a:path w="115824" h="33718">
                <a:moveTo>
                  <a:pt x="115824" y="0"/>
                </a:moveTo>
                <a:lnTo>
                  <a:pt x="108257" y="6299"/>
                </a:lnTo>
                <a:lnTo>
                  <a:pt x="99273" y="12049"/>
                </a:lnTo>
                <a:lnTo>
                  <a:pt x="89003" y="17212"/>
                </a:lnTo>
                <a:lnTo>
                  <a:pt x="77581" y="21747"/>
                </a:lnTo>
                <a:lnTo>
                  <a:pt x="65140" y="25616"/>
                </a:lnTo>
                <a:lnTo>
                  <a:pt x="51812" y="28778"/>
                </a:lnTo>
                <a:lnTo>
                  <a:pt x="37732" y="31195"/>
                </a:lnTo>
                <a:lnTo>
                  <a:pt x="23031" y="32828"/>
                </a:lnTo>
                <a:lnTo>
                  <a:pt x="7844" y="33636"/>
                </a:lnTo>
                <a:lnTo>
                  <a:pt x="0" y="3371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40124" y="6509931"/>
            <a:ext cx="43434" cy="15011"/>
          </a:xfrm>
          <a:custGeom>
            <a:avLst/>
            <a:gdLst/>
            <a:ahLst/>
            <a:cxnLst/>
            <a:rect l="l" t="t" r="r" b="b"/>
            <a:pathLst>
              <a:path w="43434" h="15011">
                <a:moveTo>
                  <a:pt x="43434" y="15011"/>
                </a:moveTo>
                <a:lnTo>
                  <a:pt x="29996" y="11822"/>
                </a:lnTo>
                <a:lnTo>
                  <a:pt x="17575" y="7872"/>
                </a:lnTo>
                <a:lnTo>
                  <a:pt x="6317" y="3213"/>
                </a:ln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24147" y="6488912"/>
            <a:ext cx="20574" cy="838"/>
          </a:xfrm>
          <a:custGeom>
            <a:avLst/>
            <a:gdLst/>
            <a:ahLst/>
            <a:cxnLst/>
            <a:rect l="l" t="t" r="r" b="b"/>
            <a:pathLst>
              <a:path w="20574" h="838">
                <a:moveTo>
                  <a:pt x="20574" y="0"/>
                </a:moveTo>
                <a:lnTo>
                  <a:pt x="13715" y="571"/>
                </a:lnTo>
                <a:lnTo>
                  <a:pt x="6857" y="838"/>
                </a:lnTo>
                <a:lnTo>
                  <a:pt x="0" y="787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68597" y="6393014"/>
            <a:ext cx="26162" cy="7696"/>
          </a:xfrm>
          <a:custGeom>
            <a:avLst/>
            <a:gdLst/>
            <a:ahLst/>
            <a:cxnLst/>
            <a:rect l="l" t="t" r="r" b="b"/>
            <a:pathLst>
              <a:path w="26162" h="7696">
                <a:moveTo>
                  <a:pt x="0" y="0"/>
                </a:moveTo>
                <a:lnTo>
                  <a:pt x="12798" y="3137"/>
                </a:lnTo>
                <a:lnTo>
                  <a:pt x="24529" y="7056"/>
                </a:lnTo>
                <a:lnTo>
                  <a:pt x="26162" y="7696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56151" y="6321069"/>
            <a:ext cx="22478" cy="3721"/>
          </a:xfrm>
          <a:custGeom>
            <a:avLst/>
            <a:gdLst/>
            <a:ahLst/>
            <a:cxnLst/>
            <a:rect l="l" t="t" r="r" b="b"/>
            <a:pathLst>
              <a:path w="22478" h="3721">
                <a:moveTo>
                  <a:pt x="0" y="0"/>
                </a:moveTo>
                <a:lnTo>
                  <a:pt x="7747" y="800"/>
                </a:lnTo>
                <a:lnTo>
                  <a:pt x="15366" y="2044"/>
                </a:lnTo>
                <a:lnTo>
                  <a:pt x="22478" y="3721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26560" y="6236627"/>
            <a:ext cx="21970" cy="13487"/>
          </a:xfrm>
          <a:custGeom>
            <a:avLst/>
            <a:gdLst/>
            <a:ahLst/>
            <a:cxnLst/>
            <a:rect l="l" t="t" r="r" b="b"/>
            <a:pathLst>
              <a:path w="21970" h="13487">
                <a:moveTo>
                  <a:pt x="21970" y="0"/>
                </a:moveTo>
                <a:lnTo>
                  <a:pt x="12052" y="6958"/>
                </a:lnTo>
                <a:lnTo>
                  <a:pt x="376" y="13307"/>
                </a:lnTo>
                <a:lnTo>
                  <a:pt x="0" y="13487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76573" y="6131877"/>
            <a:ext cx="22987" cy="2349"/>
          </a:xfrm>
          <a:custGeom>
            <a:avLst/>
            <a:gdLst/>
            <a:ahLst/>
            <a:cxnLst/>
            <a:rect l="l" t="t" r="r" b="b"/>
            <a:pathLst>
              <a:path w="22987" h="2349">
                <a:moveTo>
                  <a:pt x="0" y="2349"/>
                </a:moveTo>
                <a:lnTo>
                  <a:pt x="7492" y="1282"/>
                </a:lnTo>
                <a:lnTo>
                  <a:pt x="15112" y="495"/>
                </a:lnTo>
                <a:lnTo>
                  <a:pt x="2298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464" y="2061972"/>
            <a:ext cx="82296" cy="3929087"/>
          </a:xfrm>
          <a:custGeom>
            <a:avLst/>
            <a:gdLst/>
            <a:ahLst/>
            <a:cxnLst/>
            <a:rect l="l" t="t" r="r" b="b"/>
            <a:pathLst>
              <a:path w="82296" h="3929087">
                <a:moveTo>
                  <a:pt x="27432" y="3929087"/>
                </a:moveTo>
                <a:lnTo>
                  <a:pt x="54864" y="3929087"/>
                </a:lnTo>
                <a:lnTo>
                  <a:pt x="54864" y="68579"/>
                </a:lnTo>
                <a:lnTo>
                  <a:pt x="82296" y="82295"/>
                </a:lnTo>
                <a:lnTo>
                  <a:pt x="41147" y="0"/>
                </a:lnTo>
                <a:lnTo>
                  <a:pt x="27432" y="68579"/>
                </a:lnTo>
                <a:lnTo>
                  <a:pt x="27432" y="3929087"/>
                </a:lnTo>
                <a:close/>
              </a:path>
              <a:path w="82296" h="3929087">
                <a:moveTo>
                  <a:pt x="27432" y="68579"/>
                </a:moveTo>
                <a:lnTo>
                  <a:pt x="41147" y="0"/>
                </a:lnTo>
                <a:lnTo>
                  <a:pt x="0" y="82295"/>
                </a:lnTo>
                <a:lnTo>
                  <a:pt x="27432" y="82295"/>
                </a:lnTo>
                <a:lnTo>
                  <a:pt x="27432" y="68579"/>
                </a:lnTo>
                <a:close/>
              </a:path>
              <a:path w="82296" h="3929087">
                <a:moveTo>
                  <a:pt x="82296" y="82295"/>
                </a:moveTo>
                <a:lnTo>
                  <a:pt x="54864" y="68579"/>
                </a:lnTo>
                <a:lnTo>
                  <a:pt x="54863" y="82296"/>
                </a:lnTo>
                <a:lnTo>
                  <a:pt x="82296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8056" y="2404872"/>
            <a:ext cx="649224" cy="746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28544" y="887857"/>
            <a:ext cx="547058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4112" y="887857"/>
            <a:ext cx="3015104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r>
              <a:rPr sz="6600" spc="-39" baseline="3103" dirty="0">
                <a:latin typeface="Calibri"/>
                <a:cs typeface="Calibri"/>
              </a:rPr>
              <a:t> </a:t>
            </a:r>
            <a:r>
              <a:rPr sz="6600" spc="0" baseline="3103" dirty="0">
                <a:latin typeface="Calibri"/>
                <a:cs typeface="Calibri"/>
              </a:rPr>
              <a:t>Zielk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4175" y="3374669"/>
            <a:ext cx="4492643" cy="9769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-100" baseline="2482" dirty="0">
                <a:latin typeface="Calibri"/>
                <a:cs typeface="Calibri"/>
              </a:rPr>
              <a:t>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 Zielk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euz</a:t>
            </a:r>
            <a:r>
              <a:rPr sz="3300" spc="-5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ss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wieder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(</a:t>
            </a:r>
            <a:r>
              <a:rPr sz="3300" spc="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34" baseline="1241" dirty="0">
                <a:latin typeface="Calibri"/>
                <a:cs typeface="Calibri"/>
              </a:rPr>
              <a:t>z</a:t>
            </a:r>
            <a:r>
              <a:rPr sz="3300" spc="-1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en </a:t>
            </a:r>
            <a:r>
              <a:rPr sz="3300" spc="-14" baseline="1241" dirty="0">
                <a:latin typeface="Calibri"/>
                <a:cs typeface="Calibri"/>
              </a:rPr>
              <a:t>K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eu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)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-50" baseline="1241" dirty="0">
                <a:latin typeface="Calibri"/>
                <a:cs typeface="Calibri"/>
              </a:rPr>
              <a:t>f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3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5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3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 </a:t>
            </a:r>
            <a:r>
              <a:rPr sz="3300" spc="-25" baseline="1241" dirty="0">
                <a:latin typeface="Calibri"/>
                <a:cs typeface="Calibri"/>
              </a:rPr>
              <a:t>s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elle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829" y="4381246"/>
            <a:ext cx="153312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8181" y="4381246"/>
            <a:ext cx="3781162" cy="2227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734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Bin</a:t>
            </a:r>
            <a:r>
              <a:rPr sz="3300" spc="-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z</a:t>
            </a:r>
            <a:r>
              <a:rPr sz="3300" spc="-4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fr</a:t>
            </a:r>
            <a:r>
              <a:rPr sz="3300" spc="-4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eden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55372" marR="24734">
              <a:lnSpc>
                <a:spcPts val="2640"/>
              </a:lnSpc>
              <a:spcBef>
                <a:spcPts val="14"/>
              </a:spcBef>
            </a:pPr>
            <a:r>
              <a:rPr sz="3300" spc="9" baseline="1241" dirty="0">
                <a:latin typeface="Calibri"/>
                <a:cs typeface="Calibri"/>
              </a:rPr>
              <a:t>P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29" baseline="1241" dirty="0">
                <a:latin typeface="Calibri"/>
                <a:cs typeface="Calibri"/>
              </a:rPr>
              <a:t>a</a:t>
            </a:r>
            <a:r>
              <a:rPr sz="3300" spc="0" baseline="1241" dirty="0">
                <a:latin typeface="Calibri"/>
                <a:cs typeface="Calibri"/>
              </a:rPr>
              <a:t>tz</a:t>
            </a:r>
            <a:r>
              <a:rPr sz="3300" spc="-9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9" baseline="1241" dirty="0">
                <a:latin typeface="Calibri"/>
                <a:cs typeface="Calibri"/>
              </a:rPr>
              <a:t>ung</a:t>
            </a:r>
            <a:r>
              <a:rPr sz="3300" spc="0" baseline="1241" dirty="0">
                <a:latin typeface="Calibri"/>
                <a:cs typeface="Calibri"/>
              </a:rPr>
              <a:t>?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M</a:t>
            </a:r>
            <a:r>
              <a:rPr sz="3300" spc="14" baseline="1241" dirty="0">
                <a:latin typeface="Calibri"/>
                <a:cs typeface="Calibri"/>
              </a:rPr>
              <a:t>ö</a:t>
            </a:r>
            <a:r>
              <a:rPr sz="3300" spc="0" baseline="1241" dirty="0">
                <a:latin typeface="Calibri"/>
                <a:cs typeface="Calibri"/>
              </a:rPr>
              <a:t>c</a:t>
            </a:r>
            <a:r>
              <a:rPr sz="3300" spc="-29" baseline="1241" dirty="0">
                <a:latin typeface="Calibri"/>
                <a:cs typeface="Calibri"/>
              </a:rPr>
              <a:t>h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55372" marR="24734">
              <a:lnSpc>
                <a:spcPts val="2645"/>
              </a:lnSpc>
              <a:spcBef>
                <a:spcPts val="0"/>
              </a:spcBef>
            </a:pP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v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ir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ng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44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55372" marR="24734">
              <a:lnSpc>
                <a:spcPts val="2640"/>
              </a:lnSpc>
            </a:pP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39" baseline="1241" dirty="0">
                <a:latin typeface="Calibri"/>
                <a:cs typeface="Calibri"/>
              </a:rPr>
              <a:t> </a:t>
            </a:r>
            <a:r>
              <a:rPr sz="3300" spc="4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ich</a:t>
            </a:r>
            <a:r>
              <a:rPr sz="3300" spc="-29" baseline="1241" dirty="0">
                <a:latin typeface="Calibri"/>
                <a:cs typeface="Calibri"/>
              </a:rPr>
              <a:t> 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4" baseline="1241" dirty="0">
                <a:latin typeface="Calibri"/>
                <a:cs typeface="Calibri"/>
              </a:rPr>
              <a:t>ü</a:t>
            </a:r>
            <a:r>
              <a:rPr sz="3300" spc="-9" baseline="1241" dirty="0">
                <a:latin typeface="Calibri"/>
                <a:cs typeface="Calibri"/>
              </a:rPr>
              <a:t>b</a:t>
            </a:r>
            <a:r>
              <a:rPr sz="3300" spc="0" baseline="1241" dirty="0">
                <a:latin typeface="Calibri"/>
                <a:cs typeface="Calibri"/>
              </a:rPr>
              <a:t>er der</a:t>
            </a:r>
            <a:endParaRPr sz="2200">
              <a:latin typeface="Calibri"/>
              <a:cs typeface="Calibri"/>
            </a:endParaRPr>
          </a:p>
          <a:p>
            <a:pPr marL="55372" marR="24734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B</a:t>
            </a:r>
            <a:r>
              <a:rPr sz="3300" spc="9" baseline="1241" dirty="0">
                <a:latin typeface="Calibri"/>
                <a:cs typeface="Calibri"/>
              </a:rPr>
              <a:t>oo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e,</a:t>
            </a:r>
            <a:r>
              <a:rPr sz="3300" spc="-3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34" baseline="1241" dirty="0">
                <a:latin typeface="Calibri"/>
                <a:cs typeface="Calibri"/>
              </a:rPr>
              <a:t>n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ir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l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en,</a:t>
            </a:r>
            <a:endParaRPr sz="2200">
              <a:latin typeface="Calibri"/>
              <a:cs typeface="Calibri"/>
            </a:endParaRPr>
          </a:p>
          <a:p>
            <a:pPr marL="55372" marR="24734">
              <a:lnSpc>
                <a:spcPts val="2640"/>
              </a:lnSpc>
            </a:pPr>
            <a:r>
              <a:rPr sz="3300" spc="-14" baseline="1241" dirty="0">
                <a:latin typeface="Calibri"/>
                <a:cs typeface="Calibri"/>
              </a:rPr>
              <a:t>v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34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  <a:p>
            <a:pPr marL="2400173">
              <a:lnSpc>
                <a:spcPct val="101725"/>
              </a:lnSpc>
              <a:spcBef>
                <a:spcPts val="193"/>
              </a:spcBef>
            </a:pPr>
            <a:r>
              <a:rPr sz="1300" b="1" spc="-29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300" b="1" spc="-4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300" b="1" spc="-14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300" b="1" spc="-19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300" b="1" spc="9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300" b="1" spc="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300" b="1" spc="-4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300" b="1" spc="-25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300" b="1" spc="-64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300" b="1" spc="-9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300" b="1" spc="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3822" y="5946292"/>
            <a:ext cx="1755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32682" y="6205067"/>
            <a:ext cx="16561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Pfeil nach rechts 30"/>
          <p:cNvSpPr/>
          <p:nvPr/>
        </p:nvSpPr>
        <p:spPr>
          <a:xfrm rot="5400000">
            <a:off x="2949150" y="1621000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96696" y="1712976"/>
            <a:ext cx="2593848" cy="2764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7736" y="1780031"/>
            <a:ext cx="2602991" cy="277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43022" y="887857"/>
            <a:ext cx="532580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4112" y="887857"/>
            <a:ext cx="857772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1506" y="887857"/>
            <a:ext cx="2137710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Zielk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6825" y="5115306"/>
            <a:ext cx="2971579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Z</a:t>
            </a:r>
            <a:r>
              <a:rPr sz="3300" spc="-9" baseline="2482" dirty="0">
                <a:latin typeface="Calibri"/>
                <a:cs typeface="Calibri"/>
              </a:rPr>
              <a:t>u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em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-4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ss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2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scha</a:t>
            </a:r>
            <a:r>
              <a:rPr sz="3300" spc="-14" baseline="2482" dirty="0">
                <a:latin typeface="Calibri"/>
                <a:cs typeface="Calibri"/>
              </a:rPr>
              <a:t>u</a:t>
            </a:r>
            <a:r>
              <a:rPr sz="3300" spc="0" baseline="2482" dirty="0">
                <a:latin typeface="Calibri"/>
                <a:cs typeface="Calibri"/>
              </a:rPr>
              <a:t>en,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8578" y="5115306"/>
            <a:ext cx="2554067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b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die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Ziel</a:t>
            </a:r>
            <a:r>
              <a:rPr sz="3300" spc="-4" baseline="2482" dirty="0">
                <a:latin typeface="Calibri"/>
                <a:cs typeface="Calibri"/>
              </a:rPr>
              <a:t>l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ie</a:t>
            </a:r>
            <a:r>
              <a:rPr sz="3300" spc="-39" baseline="2482" dirty="0">
                <a:latin typeface="Calibri"/>
                <a:cs typeface="Calibri"/>
              </a:rPr>
              <a:t> 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4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9523" y="5115306"/>
            <a:ext cx="1593394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25" baseline="2482" dirty="0">
                <a:latin typeface="Calibri"/>
                <a:cs typeface="Calibri"/>
              </a:rPr>
              <a:t>s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-4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b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825" y="5450306"/>
            <a:ext cx="6163192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-19" baseline="2482" dirty="0">
                <a:latin typeface="Calibri"/>
                <a:cs typeface="Calibri"/>
              </a:rPr>
              <a:t>w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 ei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er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</a:t>
            </a:r>
            <a:r>
              <a:rPr sz="3300" spc="-9" baseline="2482" dirty="0">
                <a:latin typeface="Calibri"/>
                <a:cs typeface="Calibri"/>
              </a:rPr>
              <a:t>ndd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eh</a:t>
            </a:r>
            <a:r>
              <a:rPr sz="3300" spc="-14" baseline="2482" dirty="0">
                <a:latin typeface="Calibri"/>
                <a:cs typeface="Calibri"/>
              </a:rPr>
              <a:t>u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g</a:t>
            </a:r>
            <a:r>
              <a:rPr sz="3300" spc="-4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9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9" baseline="2482" dirty="0">
                <a:latin typeface="Calibri"/>
                <a:cs typeface="Calibri"/>
              </a:rPr>
              <a:t>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-9" baseline="2482" dirty="0">
                <a:latin typeface="Calibri"/>
                <a:cs typeface="Calibri"/>
              </a:rPr>
              <a:t>zu</a:t>
            </a:r>
            <a:r>
              <a:rPr sz="3300" spc="-29" baseline="2482" dirty="0">
                <a:latin typeface="Calibri"/>
                <a:cs typeface="Calibri"/>
              </a:rPr>
              <a:t>g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5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Se</a:t>
            </a:r>
            <a:r>
              <a:rPr sz="3300" spc="-9" baseline="2482" dirty="0">
                <a:latin typeface="Calibri"/>
                <a:cs typeface="Calibri"/>
              </a:rPr>
              <a:t>i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9" baseline="2482" dirty="0">
                <a:latin typeface="Calibri"/>
                <a:cs typeface="Calibri"/>
              </a:rPr>
              <a:t> g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14" baseline="2482" dirty="0">
                <a:latin typeface="Calibri"/>
                <a:cs typeface="Calibri"/>
              </a:rPr>
              <a:t>b</a:t>
            </a:r>
            <a:r>
              <a:rPr sz="3300" spc="0" baseline="2482" dirty="0">
                <a:latin typeface="Calibri"/>
                <a:cs typeface="Calibri"/>
              </a:rPr>
              <a:t>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Rechteck 11"/>
          <p:cNvSpPr/>
          <p:nvPr/>
        </p:nvSpPr>
        <p:spPr>
          <a:xfrm>
            <a:off x="2133600" y="1741272"/>
            <a:ext cx="709422" cy="36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feil nach rechts 13"/>
          <p:cNvSpPr/>
          <p:nvPr/>
        </p:nvSpPr>
        <p:spPr>
          <a:xfrm rot="5400000">
            <a:off x="2527477" y="1584413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6553200" y="1780031"/>
            <a:ext cx="876817" cy="42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feil nach rechts 15"/>
          <p:cNvSpPr/>
          <p:nvPr/>
        </p:nvSpPr>
        <p:spPr>
          <a:xfrm rot="5400000">
            <a:off x="6775442" y="1584413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4" grpId="0"/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770632" y="1917191"/>
            <a:ext cx="4011168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43022" y="847369"/>
            <a:ext cx="5328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4413" y="847369"/>
            <a:ext cx="85822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1729" y="847369"/>
            <a:ext cx="213774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Zielk</a:t>
            </a:r>
            <a:r>
              <a:rPr sz="6600" spc="-50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8904" y="6022111"/>
            <a:ext cx="8385705" cy="586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M</a:t>
            </a:r>
            <a:r>
              <a:rPr sz="3300" spc="9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r>
              <a:rPr sz="3300" spc="-2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Es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29" baseline="2482" dirty="0">
                <a:latin typeface="Calibri"/>
                <a:cs typeface="Calibri"/>
              </a:rPr>
              <a:t>s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sic</a:t>
            </a:r>
            <a:r>
              <a:rPr sz="3300" spc="-9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18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,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d</a:t>
            </a:r>
            <a:r>
              <a:rPr sz="3300" spc="0" baseline="2482" dirty="0">
                <a:latin typeface="Calibri"/>
                <a:cs typeface="Calibri"/>
              </a:rPr>
              <a:t>as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Z</a:t>
            </a:r>
            <a:r>
              <a:rPr sz="3300" spc="-4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el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it</a:t>
            </a:r>
            <a:r>
              <a:rPr sz="3300" spc="-1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Wi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d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14" baseline="2482" dirty="0">
                <a:latin typeface="Calibri"/>
                <a:cs typeface="Calibri"/>
              </a:rPr>
              <a:t>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-25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euer</a:t>
            </a:r>
            <a:r>
              <a:rPr sz="3300" spc="-9" baseline="2482" dirty="0">
                <a:latin typeface="Calibri"/>
                <a:cs typeface="Calibri"/>
              </a:rPr>
              <a:t>b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d</a:t>
            </a:r>
            <a:r>
              <a:rPr sz="3300" spc="-50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z</a:t>
            </a:r>
            <a:r>
              <a:rPr sz="3300" spc="0" baseline="2482" dirty="0">
                <a:latin typeface="Calibri"/>
                <a:cs typeface="Calibri"/>
              </a:rPr>
              <a:t>u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p</a:t>
            </a:r>
            <a:r>
              <a:rPr sz="3300" spc="0" baseline="2482" dirty="0">
                <a:latin typeface="Calibri"/>
                <a:cs typeface="Calibri"/>
              </a:rPr>
              <a:t>ass</a:t>
            </a:r>
            <a:r>
              <a:rPr sz="3300" spc="-4" baseline="2482" dirty="0">
                <a:latin typeface="Calibri"/>
                <a:cs typeface="Calibri"/>
              </a:rPr>
              <a:t>i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en.</a:t>
            </a:r>
            <a:endParaRPr sz="2200">
              <a:latin typeface="Calibri"/>
              <a:cs typeface="Calibri"/>
            </a:endParaRPr>
          </a:p>
          <a:p>
            <a:pPr marR="12700" algn="r">
              <a:lnSpc>
                <a:spcPct val="101725"/>
              </a:lnSpc>
              <a:spcBef>
                <a:spcPts val="492"/>
              </a:spcBef>
            </a:pPr>
            <a:r>
              <a:rPr sz="1300" b="1" spc="-29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300" b="1" spc="-4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300" b="1" spc="-14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300" b="1" spc="-19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300" b="1" spc="9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300" b="1" spc="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300" b="1" spc="-4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300" b="1" spc="-25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300" b="1" spc="-64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300" b="1" spc="-9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300" b="1" spc="4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300" b="1" spc="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394413" y="1752600"/>
            <a:ext cx="2168187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rechts 8"/>
          <p:cNvSpPr/>
          <p:nvPr/>
        </p:nvSpPr>
        <p:spPr>
          <a:xfrm rot="5400000">
            <a:off x="4361719" y="1588583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691639" y="1993392"/>
            <a:ext cx="5922264" cy="3191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71013" y="853059"/>
            <a:ext cx="532580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2103" y="853059"/>
            <a:ext cx="857772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9497" y="853059"/>
            <a:ext cx="2137710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Zielk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634" y="5438038"/>
            <a:ext cx="7832919" cy="641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ch</a:t>
            </a:r>
            <a:r>
              <a:rPr sz="3300" spc="4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al</a:t>
            </a:r>
            <a:r>
              <a:rPr sz="3300" spc="-69" baseline="2482" dirty="0">
                <a:latin typeface="Calibri"/>
                <a:cs typeface="Calibri"/>
              </a:rPr>
              <a:t> </a:t>
            </a:r>
            <a:r>
              <a:rPr sz="3300" spc="-4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9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n</a:t>
            </a:r>
            <a:r>
              <a:rPr sz="3300" spc="-4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19" baseline="2482" dirty="0">
                <a:latin typeface="Calibri"/>
                <a:cs typeface="Calibri"/>
              </a:rPr>
              <a:t> </a:t>
            </a:r>
            <a:r>
              <a:rPr sz="3300" spc="9" baseline="2482" dirty="0">
                <a:latin typeface="Calibri"/>
                <a:cs typeface="Calibri"/>
              </a:rPr>
              <a:t>m</a:t>
            </a:r>
            <a:r>
              <a:rPr sz="3300" spc="0" baseline="2482" dirty="0">
                <a:latin typeface="Calibri"/>
                <a:cs typeface="Calibri"/>
              </a:rPr>
              <a:t>ich</a:t>
            </a:r>
            <a:r>
              <a:rPr sz="3300" spc="-49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du</a:t>
            </a:r>
            <a:r>
              <a:rPr sz="3300" spc="-25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ch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ein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25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ts</a:t>
            </a:r>
            <a:r>
              <a:rPr sz="3300" spc="4" baseline="2482" dirty="0">
                <a:latin typeface="Calibri"/>
                <a:cs typeface="Calibri"/>
              </a:rPr>
              <a:t>c</a:t>
            </a:r>
            <a:r>
              <a:rPr sz="3300" spc="-4" baseline="2482" dirty="0">
                <a:latin typeface="Calibri"/>
                <a:cs typeface="Calibri"/>
              </a:rPr>
              <a:t>h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4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ssenes</a:t>
            </a:r>
            <a:r>
              <a:rPr sz="3300" spc="-39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14" baseline="2482" dirty="0">
                <a:latin typeface="Calibri"/>
                <a:cs typeface="Calibri"/>
              </a:rPr>
              <a:t>n</a:t>
            </a:r>
            <a:r>
              <a:rPr sz="3300" spc="0" baseline="2482" dirty="0">
                <a:latin typeface="Calibri"/>
                <a:cs typeface="Calibri"/>
              </a:rPr>
              <a:t>l</a:t>
            </a:r>
            <a:r>
              <a:rPr sz="3300" spc="-9" baseline="2482" dirty="0">
                <a:latin typeface="Calibri"/>
                <a:cs typeface="Calibri"/>
              </a:rPr>
              <a:t>uv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-4" baseline="2482" dirty="0">
                <a:latin typeface="Calibri"/>
                <a:cs typeface="Calibri"/>
              </a:rPr>
              <a:t>n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ch</a:t>
            </a:r>
            <a:r>
              <a:rPr sz="3300" spc="-25" baseline="2482" dirty="0">
                <a:latin typeface="Calibri"/>
                <a:cs typeface="Calibri"/>
              </a:rPr>
              <a:t> </a:t>
            </a:r>
            <a:r>
              <a:rPr sz="3300" spc="-9" baseline="2482" dirty="0">
                <a:latin typeface="Calibri"/>
                <a:cs typeface="Calibri"/>
              </a:rPr>
              <a:t>v</a:t>
            </a:r>
            <a:r>
              <a:rPr sz="3300" spc="9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endParaRPr sz="2200" dirty="0">
              <a:latin typeface="Calibri"/>
              <a:cs typeface="Calibri"/>
            </a:endParaRPr>
          </a:p>
          <a:p>
            <a:pPr marL="12700" marR="42062">
              <a:lnSpc>
                <a:spcPts val="2640"/>
              </a:lnSpc>
              <a:spcBef>
                <a:spcPts val="14"/>
              </a:spcBef>
            </a:pPr>
            <a:r>
              <a:rPr sz="3300" spc="9" baseline="1241" dirty="0">
                <a:latin typeface="Calibri"/>
                <a:cs typeface="Calibri"/>
              </a:rPr>
              <a:t>m</a:t>
            </a:r>
            <a:r>
              <a:rPr sz="3300" spc="0" baseline="1241" dirty="0">
                <a:latin typeface="Calibri"/>
                <a:cs typeface="Calibri"/>
              </a:rPr>
              <a:t>ei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em</a:t>
            </a:r>
            <a:r>
              <a:rPr sz="3300" spc="-25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Ge</a:t>
            </a:r>
            <a:r>
              <a:rPr sz="3300" spc="-4" baseline="1241" dirty="0">
                <a:latin typeface="Calibri"/>
                <a:cs typeface="Calibri"/>
              </a:rPr>
              <a:t>g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s Ziel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-19" baseline="1241" dirty="0">
                <a:latin typeface="Calibri"/>
                <a:cs typeface="Calibri"/>
              </a:rPr>
              <a:t>ett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ier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2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4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-3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69" baseline="1241" dirty="0">
                <a:latin typeface="Calibri"/>
                <a:cs typeface="Calibri"/>
              </a:rPr>
              <a:t>W</a:t>
            </a:r>
            <a:r>
              <a:rPr sz="3300" spc="-19" baseline="1241" dirty="0">
                <a:latin typeface="Calibri"/>
                <a:cs typeface="Calibri"/>
              </a:rPr>
              <a:t>et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44" baseline="1241" dirty="0">
                <a:latin typeface="Calibri"/>
                <a:cs typeface="Calibri"/>
              </a:rPr>
              <a:t>f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9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rt.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657600" y="1905000"/>
            <a:ext cx="1828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rot="5400000">
            <a:off x="4381927" y="1531259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858512" y="3288792"/>
            <a:ext cx="4023360" cy="290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808" y="1719072"/>
            <a:ext cx="4236720" cy="2657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71013" y="853059"/>
            <a:ext cx="532580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6600" baseline="3103" dirty="0">
                <a:latin typeface="Calibri"/>
                <a:cs typeface="Calibri"/>
              </a:rPr>
              <a:t>4</a:t>
            </a:r>
            <a:r>
              <a:rPr sz="6600" spc="0" baseline="310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2103" y="853059"/>
            <a:ext cx="857772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Die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9497" y="853059"/>
            <a:ext cx="2137710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6600" spc="0" baseline="3103" dirty="0">
                <a:latin typeface="Calibri"/>
                <a:cs typeface="Calibri"/>
              </a:rPr>
              <a:t>Zielk</a:t>
            </a:r>
            <a:r>
              <a:rPr sz="6600" spc="-39" baseline="3103" dirty="0">
                <a:latin typeface="Calibri"/>
                <a:cs typeface="Calibri"/>
              </a:rPr>
              <a:t>r</a:t>
            </a:r>
            <a:r>
              <a:rPr sz="6600" spc="0" baseline="3103" dirty="0">
                <a:latin typeface="Calibri"/>
                <a:cs typeface="Calibri"/>
              </a:rPr>
              <a:t>euz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253" y="4739792"/>
            <a:ext cx="4156476" cy="1647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108">
              <a:lnSpc>
                <a:spcPts val="2350"/>
              </a:lnSpc>
              <a:spcBef>
                <a:spcPts val="117"/>
              </a:spcBef>
            </a:pPr>
            <a:r>
              <a:rPr sz="3300" spc="0" baseline="2482" dirty="0">
                <a:latin typeface="Calibri"/>
                <a:cs typeface="Calibri"/>
              </a:rPr>
              <a:t>M</a:t>
            </a:r>
            <a:r>
              <a:rPr sz="3300" spc="9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r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e: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5"/>
              </a:lnSpc>
              <a:spcBef>
                <a:spcPts val="14"/>
              </a:spcBef>
            </a:pPr>
            <a:r>
              <a:rPr sz="3300" spc="0" baseline="1241" dirty="0">
                <a:latin typeface="Calibri"/>
                <a:cs typeface="Calibri"/>
              </a:rPr>
              <a:t>Beim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Zielei</a:t>
            </a: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la</a:t>
            </a:r>
            <a:r>
              <a:rPr sz="3300" spc="-14" baseline="1241" dirty="0">
                <a:latin typeface="Calibri"/>
                <a:cs typeface="Calibri"/>
              </a:rPr>
              <a:t>u</a:t>
            </a:r>
            <a:r>
              <a:rPr sz="3300" spc="0" baseline="1241" dirty="0">
                <a:latin typeface="Calibri"/>
                <a:cs typeface="Calibri"/>
              </a:rPr>
              <a:t>f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4" baseline="1241" dirty="0">
                <a:latin typeface="Calibri"/>
                <a:cs typeface="Calibri"/>
              </a:rPr>
              <a:t>l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ie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4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g</a:t>
            </a:r>
            <a:r>
              <a:rPr sz="3300" spc="0" baseline="1241" dirty="0">
                <a:latin typeface="Calibri"/>
                <a:cs typeface="Calibri"/>
              </a:rPr>
              <a:t>el der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4" baseline="1241" dirty="0">
                <a:latin typeface="Calibri"/>
                <a:cs typeface="Calibri"/>
              </a:rPr>
              <a:t>n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en</a:t>
            </a:r>
            <a:r>
              <a:rPr sz="3300" spc="-14" baseline="1241" dirty="0">
                <a:latin typeface="Calibri"/>
                <a:cs typeface="Calibri"/>
              </a:rPr>
              <a:t>p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sition:</a:t>
            </a:r>
            <a:r>
              <a:rPr sz="3300" spc="-5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Gr</a:t>
            </a:r>
            <a:r>
              <a:rPr sz="3300" spc="-14" baseline="1241" dirty="0">
                <a:latin typeface="Calibri"/>
                <a:cs typeface="Calibri"/>
              </a:rPr>
              <a:t>ü</a:t>
            </a:r>
            <a:r>
              <a:rPr sz="3300" spc="0" baseline="1241" dirty="0">
                <a:latin typeface="Calibri"/>
                <a:cs typeface="Calibri"/>
              </a:rPr>
              <a:t>n</a:t>
            </a:r>
            <a:r>
              <a:rPr sz="3300" spc="-24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arf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j</a:t>
            </a:r>
            <a:r>
              <a:rPr sz="3300" spc="4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w</a:t>
            </a:r>
            <a:r>
              <a:rPr sz="3300" spc="0" baseline="1241" dirty="0">
                <a:latin typeface="Calibri"/>
                <a:cs typeface="Calibri"/>
              </a:rPr>
              <a:t>eils</a:t>
            </a:r>
            <a:r>
              <a:rPr sz="3300" spc="-44" baseline="1241" dirty="0">
                <a:latin typeface="Calibri"/>
                <a:cs typeface="Calibri"/>
              </a:rPr>
              <a:t> 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9" baseline="1241" dirty="0">
                <a:latin typeface="Calibri"/>
                <a:cs typeface="Calibri"/>
              </a:rPr>
              <a:t>o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4" baseline="1241" dirty="0">
                <a:latin typeface="Calibri"/>
                <a:cs typeface="Calibri"/>
              </a:rPr>
              <a:t>n</a:t>
            </a:r>
            <a:r>
              <a:rPr sz="3300" spc="0" baseline="1241" dirty="0">
                <a:latin typeface="Calibri"/>
                <a:cs typeface="Calibri"/>
              </a:rPr>
              <a:t>ic</a:t>
            </a:r>
            <a:r>
              <a:rPr sz="3300" spc="-3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4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50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an</a:t>
            </a:r>
            <a:r>
              <a:rPr sz="3300" spc="-2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9" baseline="1241" dirty="0">
                <a:latin typeface="Calibri"/>
                <a:cs typeface="Calibri"/>
              </a:rPr>
              <a:t>n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ern,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4" baseline="1241" dirty="0">
                <a:latin typeface="Calibri"/>
                <a:cs typeface="Calibri"/>
              </a:rPr>
              <a:t>d</a:t>
            </a:r>
            <a:r>
              <a:rPr sz="3300" spc="0" baseline="1241" dirty="0">
                <a:latin typeface="Calibri"/>
                <a:cs typeface="Calibri"/>
              </a:rPr>
              <a:t>as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Ziel</a:t>
            </a:r>
            <a:r>
              <a:rPr sz="3300" spc="-19" baseline="1241" dirty="0">
                <a:latin typeface="Calibri"/>
                <a:cs typeface="Calibri"/>
              </a:rPr>
              <a:t> </a:t>
            </a:r>
            <a:r>
              <a:rPr sz="3300" spc="-9" baseline="1241" dirty="0">
                <a:latin typeface="Calibri"/>
                <a:cs typeface="Calibri"/>
              </a:rPr>
              <a:t>z</a:t>
            </a:r>
            <a:r>
              <a:rPr sz="3300" spc="0" baseline="1241" dirty="0">
                <a:latin typeface="Calibri"/>
                <a:cs typeface="Calibri"/>
              </a:rPr>
              <a:t>u</a:t>
            </a:r>
            <a:endParaRPr sz="2200" dirty="0">
              <a:latin typeface="Calibri"/>
              <a:cs typeface="Calibri"/>
            </a:endParaRPr>
          </a:p>
          <a:p>
            <a:pPr marL="12700" marR="42108">
              <a:lnSpc>
                <a:spcPts val="2640"/>
              </a:lnSpc>
            </a:pPr>
            <a:r>
              <a:rPr sz="3300" spc="-9" baseline="1241" dirty="0">
                <a:latin typeface="Calibri"/>
                <a:cs typeface="Calibri"/>
              </a:rPr>
              <a:t>p</a:t>
            </a:r>
            <a:r>
              <a:rPr sz="3300" spc="0" baseline="1241" dirty="0">
                <a:latin typeface="Calibri"/>
                <a:cs typeface="Calibri"/>
              </a:rPr>
              <a:t>ass</a:t>
            </a:r>
            <a:r>
              <a:rPr sz="3300" spc="-4" baseline="1241" dirty="0">
                <a:latin typeface="Calibri"/>
                <a:cs typeface="Calibri"/>
              </a:rPr>
              <a:t>i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25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074589" y="1584134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feil nach rechts 10"/>
          <p:cNvSpPr/>
          <p:nvPr/>
        </p:nvSpPr>
        <p:spPr>
          <a:xfrm rot="5400000">
            <a:off x="3015161" y="1459162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5334000" y="31242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feil nach rechts 13"/>
          <p:cNvSpPr/>
          <p:nvPr/>
        </p:nvSpPr>
        <p:spPr>
          <a:xfrm rot="5400000">
            <a:off x="6021662" y="2948620"/>
            <a:ext cx="432332" cy="19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648450" y="6098540"/>
            <a:ext cx="1484617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b="1" spc="0" baseline="1950" dirty="0">
                <a:solidFill>
                  <a:srgbClr val="888888"/>
                </a:solidFill>
                <a:latin typeface="Calibri"/>
                <a:cs typeface="Calibri"/>
              </a:rPr>
              <a:t>©</a:t>
            </a:r>
            <a:r>
              <a:rPr sz="2100" b="1" spc="-26" baseline="19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00" b="1" spc="9" baseline="1950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2100" b="1" spc="-4" baseline="195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2100" b="1" spc="9" baseline="195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2100" b="1" spc="-4" baseline="195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2100" b="1" spc="0" baseline="195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2100" b="1" spc="-14" baseline="19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00" b="1" spc="-4" baseline="195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2100" b="1" spc="-19" baseline="195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2100" b="1" spc="-4" baseline="195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2100" b="1" spc="0" baseline="195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2100" b="1" spc="-9" baseline="1950">
                <a:solidFill>
                  <a:srgbClr val="888888"/>
                </a:solidFill>
                <a:latin typeface="Calibri"/>
                <a:cs typeface="Calibri"/>
              </a:rPr>
              <a:t> 20</a:t>
            </a:r>
            <a:r>
              <a:rPr lang="de-CH" sz="2100" b="1" spc="-9" baseline="195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62200" y="2184221"/>
            <a:ext cx="56813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400" b="1" dirty="0"/>
              <a:t>Vielen Dank für die</a:t>
            </a:r>
          </a:p>
          <a:p>
            <a:r>
              <a:rPr lang="de-CH" sz="5400" b="1" dirty="0"/>
              <a:t>Aufmerksamkeit +</a:t>
            </a:r>
          </a:p>
          <a:p>
            <a:r>
              <a:rPr lang="de-CH" sz="5400" b="1" dirty="0"/>
              <a:t>eine erfolgreiche</a:t>
            </a:r>
          </a:p>
          <a:p>
            <a:r>
              <a:rPr lang="de-CH" sz="5400" b="1" dirty="0"/>
              <a:t>Saison 2021.</a:t>
            </a:r>
            <a:endParaRPr lang="en-US" sz="5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838200" y="609600"/>
            <a:ext cx="5925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0" b="1" dirty="0"/>
              <a:t>Taktik - Workshop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286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3000" y="1675973"/>
            <a:ext cx="251460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4800" spc="-339" baseline="3103" dirty="0">
                <a:latin typeface="Calibri"/>
                <a:cs typeface="Calibri"/>
              </a:rPr>
              <a:t>Was ist Training? </a:t>
            </a:r>
            <a:r>
              <a:rPr lang="de-CH" sz="4800" dirty="0"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531" y="3505200"/>
            <a:ext cx="5029200" cy="141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sz="4800" spc="0" baseline="2730" dirty="0" err="1">
                <a:latin typeface="Calibri"/>
                <a:cs typeface="Calibri"/>
              </a:rPr>
              <a:t>Boots</a:t>
            </a:r>
            <a:r>
              <a:rPr sz="4800" spc="-14" baseline="2730" dirty="0" err="1">
                <a:latin typeface="Calibri"/>
                <a:cs typeface="Calibri"/>
              </a:rPr>
              <a:t>g</a:t>
            </a:r>
            <a:r>
              <a:rPr sz="4800" spc="0" baseline="2730" dirty="0" err="1">
                <a:latin typeface="Calibri"/>
                <a:cs typeface="Calibri"/>
              </a:rPr>
              <a:t>esc</a:t>
            </a:r>
            <a:r>
              <a:rPr sz="4800" spc="-19" baseline="2730" dirty="0" err="1">
                <a:latin typeface="Calibri"/>
                <a:cs typeface="Calibri"/>
              </a:rPr>
              <a:t>h</a:t>
            </a:r>
            <a:r>
              <a:rPr sz="4800" spc="-9" baseline="2730" dirty="0" err="1">
                <a:latin typeface="Calibri"/>
                <a:cs typeface="Calibri"/>
              </a:rPr>
              <a:t>w</a:t>
            </a:r>
            <a:r>
              <a:rPr sz="4800" spc="0" baseline="2730" dirty="0" err="1">
                <a:latin typeface="Calibri"/>
                <a:cs typeface="Calibri"/>
              </a:rPr>
              <a:t>i</a:t>
            </a:r>
            <a:r>
              <a:rPr sz="4800" spc="9" baseline="2730" dirty="0" err="1">
                <a:latin typeface="Calibri"/>
                <a:cs typeface="Calibri"/>
              </a:rPr>
              <a:t>n</a:t>
            </a:r>
            <a:r>
              <a:rPr sz="4800" spc="0" baseline="2730" dirty="0" err="1">
                <a:latin typeface="Calibri"/>
                <a:cs typeface="Calibri"/>
              </a:rPr>
              <a:t>d</a:t>
            </a:r>
            <a:r>
              <a:rPr sz="4800" spc="9" baseline="2730" dirty="0" err="1">
                <a:latin typeface="Calibri"/>
                <a:cs typeface="Calibri"/>
              </a:rPr>
              <a:t>i</a:t>
            </a:r>
            <a:r>
              <a:rPr sz="4800" spc="0" baseline="2730" dirty="0" err="1">
                <a:latin typeface="Calibri"/>
                <a:cs typeface="Calibri"/>
              </a:rPr>
              <a:t>g</a:t>
            </a:r>
            <a:r>
              <a:rPr sz="4800" spc="-89" baseline="2730" dirty="0" err="1">
                <a:latin typeface="Calibri"/>
                <a:cs typeface="Calibri"/>
              </a:rPr>
              <a:t>k</a:t>
            </a:r>
            <a:r>
              <a:rPr sz="4800" spc="0" baseline="2730" dirty="0" err="1">
                <a:latin typeface="Calibri"/>
                <a:cs typeface="Calibri"/>
              </a:rPr>
              <a:t>eit</a:t>
            </a:r>
            <a:endParaRPr lang="de-CH" sz="4800" spc="0" baseline="2730" dirty="0">
              <a:latin typeface="Calibri"/>
              <a:cs typeface="Calibri"/>
            </a:endParaRP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baseline="2730" dirty="0">
                <a:latin typeface="Calibri"/>
                <a:cs typeface="Calibri"/>
              </a:rPr>
              <a:t>Strategie</a:t>
            </a: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spc="0" baseline="2730" dirty="0">
                <a:latin typeface="Calibri"/>
                <a:cs typeface="Calibri"/>
              </a:rPr>
              <a:t>Taktik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32731" y="2799604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Material/Trimm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32731" y="3394830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>
                <a:solidFill>
                  <a:srgbClr val="FF0000"/>
                </a:solidFill>
              </a:rPr>
              <a:t>Handling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71045" y="3990056"/>
            <a:ext cx="176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Athletik</a:t>
            </a:r>
            <a:endParaRPr lang="en-US" sz="3200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5018331" y="3200400"/>
            <a:ext cx="830580" cy="486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 flipV="1">
            <a:off x="5033571" y="3683727"/>
            <a:ext cx="815340" cy="34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033571" y="3683727"/>
            <a:ext cx="815340" cy="527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14">
            <a:extLst>
              <a:ext uri="{FF2B5EF4-FFF2-40B4-BE49-F238E27FC236}">
                <a16:creationId xmlns:a16="http://schemas.microsoft.com/office/drawing/2014/main" id="{0BAD5B06-05E7-4153-BA2F-F9B4A79E80BE}"/>
              </a:ext>
            </a:extLst>
          </p:cNvPr>
          <p:cNvSpPr txBox="1"/>
          <p:nvPr/>
        </p:nvSpPr>
        <p:spPr>
          <a:xfrm>
            <a:off x="4773305" y="1661375"/>
            <a:ext cx="282881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4800" b="1" spc="-339" baseline="3103" dirty="0">
                <a:solidFill>
                  <a:srgbClr val="FF0000"/>
                </a:solidFill>
                <a:latin typeface="Calibri"/>
                <a:cs typeface="Calibri"/>
              </a:rPr>
              <a:t>Routine aufbauen !</a:t>
            </a:r>
            <a:r>
              <a:rPr lang="de-CH" sz="4800" spc="-339" baseline="3103" dirty="0">
                <a:latin typeface="Calibri"/>
                <a:cs typeface="Calibri"/>
              </a:rPr>
              <a:t>  </a:t>
            </a:r>
            <a:r>
              <a:rPr lang="de-CH" sz="4800" dirty="0"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44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626096" y="0"/>
            <a:ext cx="149961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3000" y="1675973"/>
            <a:ext cx="2514600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4800" spc="-339" baseline="3103" dirty="0">
                <a:latin typeface="Calibri"/>
                <a:cs typeface="Calibri"/>
              </a:rPr>
              <a:t>Was ist Training? </a:t>
            </a:r>
            <a:r>
              <a:rPr lang="de-CH" sz="4800" dirty="0"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655" y="3429000"/>
            <a:ext cx="5029200" cy="141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sz="4800" spc="0" baseline="2730" dirty="0" err="1">
                <a:latin typeface="Calibri"/>
                <a:cs typeface="Calibri"/>
              </a:rPr>
              <a:t>Boots</a:t>
            </a:r>
            <a:r>
              <a:rPr sz="4800" spc="-14" baseline="2730" dirty="0" err="1">
                <a:latin typeface="Calibri"/>
                <a:cs typeface="Calibri"/>
              </a:rPr>
              <a:t>g</a:t>
            </a:r>
            <a:r>
              <a:rPr sz="4800" spc="0" baseline="2730" dirty="0" err="1">
                <a:latin typeface="Calibri"/>
                <a:cs typeface="Calibri"/>
              </a:rPr>
              <a:t>esc</a:t>
            </a:r>
            <a:r>
              <a:rPr sz="4800" spc="-19" baseline="2730" dirty="0" err="1">
                <a:latin typeface="Calibri"/>
                <a:cs typeface="Calibri"/>
              </a:rPr>
              <a:t>h</a:t>
            </a:r>
            <a:r>
              <a:rPr sz="4800" spc="-9" baseline="2730" dirty="0" err="1">
                <a:latin typeface="Calibri"/>
                <a:cs typeface="Calibri"/>
              </a:rPr>
              <a:t>w</a:t>
            </a:r>
            <a:r>
              <a:rPr sz="4800" spc="0" baseline="2730" dirty="0" err="1">
                <a:latin typeface="Calibri"/>
                <a:cs typeface="Calibri"/>
              </a:rPr>
              <a:t>i</a:t>
            </a:r>
            <a:r>
              <a:rPr sz="4800" spc="9" baseline="2730" dirty="0" err="1">
                <a:latin typeface="Calibri"/>
                <a:cs typeface="Calibri"/>
              </a:rPr>
              <a:t>n</a:t>
            </a:r>
            <a:r>
              <a:rPr sz="4800" spc="0" baseline="2730" dirty="0" err="1">
                <a:latin typeface="Calibri"/>
                <a:cs typeface="Calibri"/>
              </a:rPr>
              <a:t>d</a:t>
            </a:r>
            <a:r>
              <a:rPr sz="4800" spc="9" baseline="2730" dirty="0" err="1">
                <a:latin typeface="Calibri"/>
                <a:cs typeface="Calibri"/>
              </a:rPr>
              <a:t>i</a:t>
            </a:r>
            <a:r>
              <a:rPr sz="4800" spc="0" baseline="2730" dirty="0" err="1">
                <a:latin typeface="Calibri"/>
                <a:cs typeface="Calibri"/>
              </a:rPr>
              <a:t>g</a:t>
            </a:r>
            <a:r>
              <a:rPr sz="4800" spc="-89" baseline="2730" dirty="0" err="1">
                <a:latin typeface="Calibri"/>
                <a:cs typeface="Calibri"/>
              </a:rPr>
              <a:t>k</a:t>
            </a:r>
            <a:r>
              <a:rPr sz="4800" spc="0" baseline="2730" dirty="0" err="1">
                <a:latin typeface="Calibri"/>
                <a:cs typeface="Calibri"/>
              </a:rPr>
              <a:t>eit</a:t>
            </a:r>
            <a:endParaRPr lang="de-CH" sz="4800" spc="0" baseline="2730" dirty="0">
              <a:latin typeface="Calibri"/>
              <a:cs typeface="Calibri"/>
            </a:endParaRP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baseline="2730" dirty="0">
                <a:solidFill>
                  <a:srgbClr val="FF0000"/>
                </a:solidFill>
                <a:latin typeface="Calibri"/>
                <a:cs typeface="Calibri"/>
              </a:rPr>
              <a:t>Strategie</a:t>
            </a:r>
          </a:p>
          <a:p>
            <a:pPr marL="698783" indent="-685800">
              <a:lnSpc>
                <a:spcPts val="3155"/>
              </a:lnSpc>
              <a:spcBef>
                <a:spcPts val="157"/>
              </a:spcBef>
              <a:buFont typeface="Arial" panose="020B0604020202020204" pitchFamily="34" charset="0"/>
              <a:buChar char="•"/>
            </a:pPr>
            <a:r>
              <a:rPr lang="de-CH" sz="4800" spc="0" baseline="2730" dirty="0">
                <a:solidFill>
                  <a:schemeClr val="tx2"/>
                </a:solidFill>
                <a:latin typeface="Calibri"/>
                <a:cs typeface="Calibri"/>
              </a:rPr>
              <a:t>Taktik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645654" y="6418656"/>
            <a:ext cx="1393689" cy="19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-29" baseline="210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14" baseline="2100" dirty="0">
                <a:solidFill>
                  <a:srgbClr val="BEBEBE"/>
                </a:solidFill>
                <a:latin typeface="Calibri"/>
                <a:cs typeface="Calibri"/>
              </a:rPr>
              <a:t>ga</a:t>
            </a:r>
            <a:r>
              <a:rPr sz="1950" b="1" spc="-19" baseline="2100" dirty="0">
                <a:solidFill>
                  <a:srgbClr val="BEBEBE"/>
                </a:solidFill>
                <a:latin typeface="Calibri"/>
                <a:cs typeface="Calibri"/>
              </a:rPr>
              <a:t>tt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950" b="1" spc="9" baseline="210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aca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d</a:t>
            </a:r>
            <a:r>
              <a:rPr sz="1950" b="1" spc="-4" baseline="2100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950" b="1" spc="-25" baseline="2100" dirty="0">
                <a:solidFill>
                  <a:srgbClr val="BEBEBE"/>
                </a:solidFill>
                <a:latin typeface="Calibri"/>
                <a:cs typeface="Calibri"/>
              </a:rPr>
              <a:t>m</a:t>
            </a:r>
            <a:r>
              <a:rPr sz="1950" b="1" spc="-64" baseline="2100" dirty="0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950" b="1" spc="-9" baseline="21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950" b="1" spc="4" baseline="2100" dirty="0">
                <a:solidFill>
                  <a:srgbClr val="BEBEBE"/>
                </a:solidFill>
                <a:latin typeface="Calibri"/>
                <a:cs typeface="Calibri"/>
              </a:rPr>
              <a:t>c</a:t>
            </a:r>
            <a:r>
              <a:rPr sz="1950" b="1" spc="0" baseline="2100" dirty="0">
                <a:solidFill>
                  <a:srgbClr val="BEBEBE"/>
                </a:solidFill>
                <a:latin typeface="Calibri"/>
                <a:cs typeface="Calibri"/>
              </a:rPr>
              <a:t>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49855" y="2723404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Material/Trimm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49855" y="3318630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Handling</a:t>
            </a:r>
            <a:endParaRPr lang="en-US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5988169" y="3913856"/>
            <a:ext cx="176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Athletik</a:t>
            </a:r>
            <a:endParaRPr lang="en-US" sz="3200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5035455" y="3124200"/>
            <a:ext cx="830580" cy="486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 flipV="1">
            <a:off x="5050695" y="3607527"/>
            <a:ext cx="815340" cy="34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050695" y="3607527"/>
            <a:ext cx="815340" cy="527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14">
            <a:extLst>
              <a:ext uri="{FF2B5EF4-FFF2-40B4-BE49-F238E27FC236}">
                <a16:creationId xmlns:a16="http://schemas.microsoft.com/office/drawing/2014/main" id="{0BAD5B06-05E7-4153-BA2F-F9B4A79E80BE}"/>
              </a:ext>
            </a:extLst>
          </p:cNvPr>
          <p:cNvSpPr txBox="1"/>
          <p:nvPr/>
        </p:nvSpPr>
        <p:spPr>
          <a:xfrm>
            <a:off x="4773305" y="1661375"/>
            <a:ext cx="282881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de-CH" sz="4800" b="1" spc="-339" baseline="3103" dirty="0">
                <a:solidFill>
                  <a:srgbClr val="FF0000"/>
                </a:solidFill>
                <a:latin typeface="Calibri"/>
                <a:cs typeface="Calibri"/>
              </a:rPr>
              <a:t>Routine aufbauen !</a:t>
            </a:r>
            <a:r>
              <a:rPr lang="de-CH" sz="4800" spc="-339" baseline="3103" dirty="0">
                <a:latin typeface="Calibri"/>
                <a:cs typeface="Calibri"/>
              </a:rPr>
              <a:t>  </a:t>
            </a:r>
            <a:r>
              <a:rPr lang="de-CH" sz="4800" dirty="0"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86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3047</Words>
  <Application>Microsoft Office PowerPoint</Application>
  <PresentationFormat>Bildschirmpräsentation (4:3)</PresentationFormat>
  <Paragraphs>870</Paragraphs>
  <Slides>78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78</vt:i4>
      </vt:variant>
    </vt:vector>
  </HeadingPairs>
  <TitlesOfParts>
    <vt:vector size="81" baseType="lpstr"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boris</dc:creator>
  <cp:lastModifiedBy>KSALP; Ehret Boris (Lehrperson)</cp:lastModifiedBy>
  <cp:revision>103</cp:revision>
  <dcterms:modified xsi:type="dcterms:W3CDTF">2023-01-01T11:21:36Z</dcterms:modified>
</cp:coreProperties>
</file>